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99"/>
  </p:notesMasterIdLst>
  <p:sldIdLst>
    <p:sldId id="260" r:id="rId2"/>
    <p:sldId id="282" r:id="rId3"/>
    <p:sldId id="285" r:id="rId4"/>
    <p:sldId id="291" r:id="rId5"/>
    <p:sldId id="319" r:id="rId6"/>
    <p:sldId id="292" r:id="rId7"/>
    <p:sldId id="293" r:id="rId8"/>
    <p:sldId id="295" r:id="rId9"/>
    <p:sldId id="294" r:id="rId10"/>
    <p:sldId id="300" r:id="rId11"/>
    <p:sldId id="302" r:id="rId12"/>
    <p:sldId id="297" r:id="rId13"/>
    <p:sldId id="298" r:id="rId14"/>
    <p:sldId id="299" r:id="rId15"/>
    <p:sldId id="301" r:id="rId16"/>
    <p:sldId id="303" r:id="rId17"/>
    <p:sldId id="304" r:id="rId18"/>
    <p:sldId id="305" r:id="rId19"/>
    <p:sldId id="381" r:id="rId20"/>
    <p:sldId id="377" r:id="rId21"/>
    <p:sldId id="378" r:id="rId22"/>
    <p:sldId id="380" r:id="rId23"/>
    <p:sldId id="308" r:id="rId24"/>
    <p:sldId id="307" r:id="rId25"/>
    <p:sldId id="318" r:id="rId26"/>
    <p:sldId id="399" r:id="rId27"/>
    <p:sldId id="336" r:id="rId28"/>
    <p:sldId id="337" r:id="rId29"/>
    <p:sldId id="314" r:id="rId30"/>
    <p:sldId id="315" r:id="rId31"/>
    <p:sldId id="340" r:id="rId32"/>
    <p:sldId id="339" r:id="rId33"/>
    <p:sldId id="341" r:id="rId34"/>
    <p:sldId id="342" r:id="rId35"/>
    <p:sldId id="343" r:id="rId36"/>
    <p:sldId id="344" r:id="rId37"/>
    <p:sldId id="345" r:id="rId38"/>
    <p:sldId id="316" r:id="rId39"/>
    <p:sldId id="346" r:id="rId40"/>
    <p:sldId id="347" r:id="rId41"/>
    <p:sldId id="348" r:id="rId42"/>
    <p:sldId id="349" r:id="rId43"/>
    <p:sldId id="350" r:id="rId44"/>
    <p:sldId id="351" r:id="rId45"/>
    <p:sldId id="352" r:id="rId46"/>
    <p:sldId id="353" r:id="rId47"/>
    <p:sldId id="355" r:id="rId48"/>
    <p:sldId id="356" r:id="rId49"/>
    <p:sldId id="357" r:id="rId50"/>
    <p:sldId id="358" r:id="rId51"/>
    <p:sldId id="359" r:id="rId52"/>
    <p:sldId id="361" r:id="rId53"/>
    <p:sldId id="310" r:id="rId54"/>
    <p:sldId id="362" r:id="rId55"/>
    <p:sldId id="386" r:id="rId56"/>
    <p:sldId id="384" r:id="rId57"/>
    <p:sldId id="385" r:id="rId58"/>
    <p:sldId id="388" r:id="rId59"/>
    <p:sldId id="389" r:id="rId60"/>
    <p:sldId id="312" r:id="rId61"/>
    <p:sldId id="363" r:id="rId62"/>
    <p:sldId id="364" r:id="rId63"/>
    <p:sldId id="365" r:id="rId64"/>
    <p:sldId id="366" r:id="rId65"/>
    <p:sldId id="367" r:id="rId66"/>
    <p:sldId id="368" r:id="rId67"/>
    <p:sldId id="369" r:id="rId68"/>
    <p:sldId id="370" r:id="rId69"/>
    <p:sldId id="371" r:id="rId70"/>
    <p:sldId id="372" r:id="rId71"/>
    <p:sldId id="313" r:id="rId72"/>
    <p:sldId id="322" r:id="rId73"/>
    <p:sldId id="323" r:id="rId74"/>
    <p:sldId id="324" r:id="rId75"/>
    <p:sldId id="325" r:id="rId76"/>
    <p:sldId id="326" r:id="rId77"/>
    <p:sldId id="327" r:id="rId78"/>
    <p:sldId id="328" r:id="rId79"/>
    <p:sldId id="331" r:id="rId80"/>
    <p:sldId id="391" r:id="rId81"/>
    <p:sldId id="390" r:id="rId82"/>
    <p:sldId id="393" r:id="rId83"/>
    <p:sldId id="392" r:id="rId84"/>
    <p:sldId id="394" r:id="rId85"/>
    <p:sldId id="395" r:id="rId86"/>
    <p:sldId id="400" r:id="rId87"/>
    <p:sldId id="396" r:id="rId88"/>
    <p:sldId id="397" r:id="rId89"/>
    <p:sldId id="332" r:id="rId90"/>
    <p:sldId id="333" r:id="rId91"/>
    <p:sldId id="334" r:id="rId92"/>
    <p:sldId id="335" r:id="rId93"/>
    <p:sldId id="373" r:id="rId94"/>
    <p:sldId id="376" r:id="rId95"/>
    <p:sldId id="374" r:id="rId96"/>
    <p:sldId id="375" r:id="rId97"/>
    <p:sldId id="398" r:id="rId9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09BB"/>
    <a:srgbClr val="BE1402"/>
    <a:srgbClr val="000099"/>
    <a:srgbClr val="73120B"/>
    <a:srgbClr val="00FFFF"/>
    <a:srgbClr val="E2FE8A"/>
    <a:srgbClr val="0000FF"/>
    <a:srgbClr val="60FC22"/>
    <a:srgbClr val="CAF628"/>
    <a:srgbClr val="24D1F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09" autoAdjust="0"/>
    <p:restoredTop sz="94624" autoAdjust="0"/>
  </p:normalViewPr>
  <p:slideViewPr>
    <p:cSldViewPr>
      <p:cViewPr>
        <p:scale>
          <a:sx n="80" d="100"/>
          <a:sy n="80" d="100"/>
        </p:scale>
        <p:origin x="-522"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DC8C82-B5C3-D04E-A93E-8DF9ABC2BF34}" type="doc">
      <dgm:prSet loTypeId="urn:microsoft.com/office/officeart/2005/8/layout/process3" loCatId="" qsTypeId="urn:microsoft.com/office/officeart/2005/8/quickstyle/simple1" qsCatId="simple" csTypeId="urn:microsoft.com/office/officeart/2005/8/colors/accent2_4" csCatId="accent2" phldr="1"/>
      <dgm:spPr/>
      <dgm:t>
        <a:bodyPr/>
        <a:lstStyle/>
        <a:p>
          <a:endParaRPr lang="en-US"/>
        </a:p>
      </dgm:t>
    </dgm:pt>
    <dgm:pt modelId="{F32549EF-54C7-014E-A550-9F59867F3E8E}">
      <dgm:prSet phldrT="[Text]" custT="1"/>
      <dgm:spPr/>
      <dgm:t>
        <a:bodyPr/>
        <a:lstStyle/>
        <a:p>
          <a:r>
            <a:rPr lang="en-US" sz="2800" dirty="0" err="1"/>
            <a:t>Chuẩn</a:t>
          </a:r>
          <a:r>
            <a:rPr lang="en-US" sz="2800" dirty="0"/>
            <a:t> </a:t>
          </a:r>
          <a:r>
            <a:rPr lang="en-US" sz="2800" dirty="0" err="1"/>
            <a:t>bị</a:t>
          </a:r>
          <a:endParaRPr lang="en-US" sz="2800" dirty="0"/>
        </a:p>
      </dgm:t>
    </dgm:pt>
    <dgm:pt modelId="{998737D5-C100-3C48-B09E-E1F7E1D578B8}" type="parTrans" cxnId="{F5839981-6FBC-3544-995E-BC0B0719682B}">
      <dgm:prSet/>
      <dgm:spPr/>
      <dgm:t>
        <a:bodyPr/>
        <a:lstStyle/>
        <a:p>
          <a:endParaRPr lang="en-US"/>
        </a:p>
      </dgm:t>
    </dgm:pt>
    <dgm:pt modelId="{9A9E906F-3FDD-9B43-8B88-784172CD2992}" type="sibTrans" cxnId="{F5839981-6FBC-3544-995E-BC0B0719682B}">
      <dgm:prSet/>
      <dgm:spPr/>
      <dgm:t>
        <a:bodyPr/>
        <a:lstStyle/>
        <a:p>
          <a:endParaRPr lang="en-US"/>
        </a:p>
      </dgm:t>
    </dgm:pt>
    <dgm:pt modelId="{85343FEA-AE91-6142-AA81-22052DC41DDC}">
      <dgm:prSet phldrT="[Text]"/>
      <dgm:spPr/>
      <dgm:t>
        <a:bodyPr/>
        <a:lstStyle/>
        <a:p>
          <a:r>
            <a:rPr lang="en-US" dirty="0"/>
            <a:t>HS: </a:t>
          </a:r>
          <a:r>
            <a:rPr lang="en-US" dirty="0" err="1"/>
            <a:t>sưu</a:t>
          </a:r>
          <a:r>
            <a:rPr lang="en-US" dirty="0"/>
            <a:t> </a:t>
          </a:r>
          <a:r>
            <a:rPr lang="en-US" dirty="0" err="1"/>
            <a:t>tầm</a:t>
          </a:r>
          <a:r>
            <a:rPr lang="en-US" dirty="0"/>
            <a:t> </a:t>
          </a:r>
          <a:r>
            <a:rPr lang="en-US" dirty="0" err="1"/>
            <a:t>tư</a:t>
          </a:r>
          <a:r>
            <a:rPr lang="en-US" dirty="0"/>
            <a:t> </a:t>
          </a:r>
          <a:r>
            <a:rPr lang="en-US" dirty="0" err="1"/>
            <a:t>liệu</a:t>
          </a:r>
          <a:r>
            <a:rPr lang="en-US" dirty="0"/>
            <a:t>, </a:t>
          </a:r>
          <a:r>
            <a:rPr lang="en-US" dirty="0" err="1" smtClean="0"/>
            <a:t>đánh</a:t>
          </a:r>
          <a:r>
            <a:rPr lang="en-US" dirty="0" smtClean="0"/>
            <a:t> </a:t>
          </a:r>
          <a:r>
            <a:rPr lang="en-US" dirty="0" err="1" smtClean="0"/>
            <a:t>giá</a:t>
          </a:r>
          <a:r>
            <a:rPr lang="en-US" dirty="0" smtClean="0"/>
            <a:t>, </a:t>
          </a:r>
          <a:r>
            <a:rPr lang="en-US" dirty="0" err="1" smtClean="0"/>
            <a:t>phân</a:t>
          </a:r>
          <a:r>
            <a:rPr lang="en-US" dirty="0" smtClean="0"/>
            <a:t> </a:t>
          </a:r>
          <a:r>
            <a:rPr lang="en-US" dirty="0" err="1" smtClean="0"/>
            <a:t>tích</a:t>
          </a:r>
          <a:r>
            <a:rPr lang="en-US" dirty="0" smtClean="0"/>
            <a:t> </a:t>
          </a:r>
          <a:endParaRPr lang="en-US" dirty="0"/>
        </a:p>
      </dgm:t>
    </dgm:pt>
    <dgm:pt modelId="{370A2382-E403-5A49-984E-2A932347B9A9}" type="parTrans" cxnId="{728FE365-2FD0-8B4E-B44D-9F0EFD187DB4}">
      <dgm:prSet/>
      <dgm:spPr/>
      <dgm:t>
        <a:bodyPr/>
        <a:lstStyle/>
        <a:p>
          <a:endParaRPr lang="en-US"/>
        </a:p>
      </dgm:t>
    </dgm:pt>
    <dgm:pt modelId="{08571838-7C58-0249-805C-6E40CE0909D9}" type="sibTrans" cxnId="{728FE365-2FD0-8B4E-B44D-9F0EFD187DB4}">
      <dgm:prSet/>
      <dgm:spPr/>
      <dgm:t>
        <a:bodyPr/>
        <a:lstStyle/>
        <a:p>
          <a:endParaRPr lang="en-US"/>
        </a:p>
      </dgm:t>
    </dgm:pt>
    <dgm:pt modelId="{9F328F8B-3648-D343-95EF-EED611D18B3C}">
      <dgm:prSet phldrT="[Text]" custT="1"/>
      <dgm:spPr/>
      <dgm:t>
        <a:bodyPr/>
        <a:lstStyle/>
        <a:p>
          <a:r>
            <a:rPr lang="en-US" sz="2800" dirty="0" err="1"/>
            <a:t>Tổ</a:t>
          </a:r>
          <a:r>
            <a:rPr lang="en-US" sz="2800" dirty="0"/>
            <a:t> </a:t>
          </a:r>
          <a:r>
            <a:rPr lang="en-US" sz="2800" dirty="0" err="1"/>
            <a:t>chức</a:t>
          </a:r>
          <a:r>
            <a:rPr lang="en-US" sz="2800" dirty="0"/>
            <a:t> </a:t>
          </a:r>
          <a:r>
            <a:rPr lang="en-US" sz="2800" dirty="0" err="1"/>
            <a:t>hoạt</a:t>
          </a:r>
          <a:r>
            <a:rPr lang="en-US" sz="2800" dirty="0"/>
            <a:t> </a:t>
          </a:r>
          <a:r>
            <a:rPr lang="en-US" sz="2800" dirty="0" err="1"/>
            <a:t>động</a:t>
          </a:r>
          <a:r>
            <a:rPr lang="en-US" sz="2800" dirty="0"/>
            <a:t> </a:t>
          </a:r>
          <a:r>
            <a:rPr lang="en-US" sz="2800" dirty="0" err="1"/>
            <a:t>học</a:t>
          </a:r>
          <a:r>
            <a:rPr lang="en-US" sz="2800" dirty="0"/>
            <a:t> </a:t>
          </a:r>
          <a:r>
            <a:rPr lang="en-US" sz="2800" dirty="0" err="1"/>
            <a:t>tập</a:t>
          </a:r>
          <a:endParaRPr lang="en-US" sz="2800" dirty="0"/>
        </a:p>
      </dgm:t>
    </dgm:pt>
    <dgm:pt modelId="{5A57EBF3-95C6-F84B-AD7C-2C963E65C720}" type="parTrans" cxnId="{143A51ED-5973-6E4B-945F-CEBA3F8B436E}">
      <dgm:prSet/>
      <dgm:spPr/>
      <dgm:t>
        <a:bodyPr/>
        <a:lstStyle/>
        <a:p>
          <a:endParaRPr lang="en-US"/>
        </a:p>
      </dgm:t>
    </dgm:pt>
    <dgm:pt modelId="{F38C7457-31EB-9247-BB4C-F91F2CDD25D1}" type="sibTrans" cxnId="{143A51ED-5973-6E4B-945F-CEBA3F8B436E}">
      <dgm:prSet/>
      <dgm:spPr/>
      <dgm:t>
        <a:bodyPr/>
        <a:lstStyle/>
        <a:p>
          <a:endParaRPr lang="en-US"/>
        </a:p>
      </dgm:t>
    </dgm:pt>
    <dgm:pt modelId="{E886A2E0-405D-994C-B0AA-BA9AF7C0A5A8}">
      <dgm:prSet phldrT="[Text]" custT="1"/>
      <dgm:spPr/>
      <dgm:t>
        <a:bodyPr/>
        <a:lstStyle/>
        <a:p>
          <a:r>
            <a:rPr lang="en-US" sz="2400" dirty="0" err="1"/>
            <a:t>Nêu</a:t>
          </a:r>
          <a:r>
            <a:rPr lang="en-US" sz="2400" dirty="0"/>
            <a:t> </a:t>
          </a:r>
          <a:r>
            <a:rPr lang="en-US" sz="2400" dirty="0" err="1"/>
            <a:t>các</a:t>
          </a:r>
          <a:r>
            <a:rPr lang="en-US" sz="2400" dirty="0"/>
            <a:t> </a:t>
          </a:r>
          <a:r>
            <a:rPr lang="en-US" sz="2400" dirty="0" err="1"/>
            <a:t>yêu</a:t>
          </a:r>
          <a:r>
            <a:rPr lang="en-US" sz="2400" dirty="0"/>
            <a:t> </a:t>
          </a:r>
          <a:r>
            <a:rPr lang="en-US" sz="2400" dirty="0" err="1"/>
            <a:t>cầu</a:t>
          </a:r>
          <a:r>
            <a:rPr lang="en-US" sz="2400" dirty="0"/>
            <a:t> </a:t>
          </a:r>
          <a:r>
            <a:rPr lang="en-US" sz="2400" dirty="0" err="1"/>
            <a:t>đối</a:t>
          </a:r>
          <a:r>
            <a:rPr lang="en-US" sz="2400" dirty="0"/>
            <a:t> </a:t>
          </a:r>
          <a:r>
            <a:rPr lang="en-US" sz="2400" dirty="0" err="1"/>
            <a:t>với</a:t>
          </a:r>
          <a:r>
            <a:rPr lang="en-US" sz="2400" dirty="0"/>
            <a:t> HS</a:t>
          </a:r>
        </a:p>
      </dgm:t>
    </dgm:pt>
    <dgm:pt modelId="{69B1F0E6-BE78-4548-9211-49C636804D6D}" type="parTrans" cxnId="{B6EE932B-A792-7E4A-8386-414BE15321B8}">
      <dgm:prSet/>
      <dgm:spPr/>
      <dgm:t>
        <a:bodyPr/>
        <a:lstStyle/>
        <a:p>
          <a:endParaRPr lang="en-US"/>
        </a:p>
      </dgm:t>
    </dgm:pt>
    <dgm:pt modelId="{AB25AC00-AD25-8F49-B402-AC7A680ED122}" type="sibTrans" cxnId="{B6EE932B-A792-7E4A-8386-414BE15321B8}">
      <dgm:prSet/>
      <dgm:spPr/>
      <dgm:t>
        <a:bodyPr/>
        <a:lstStyle/>
        <a:p>
          <a:endParaRPr lang="en-US"/>
        </a:p>
      </dgm:t>
    </dgm:pt>
    <dgm:pt modelId="{74A2AA97-5643-814A-845E-0F593DBA0EFE}">
      <dgm:prSet phldrT="[Text]" custT="1"/>
      <dgm:spPr/>
      <dgm:t>
        <a:bodyPr/>
        <a:lstStyle/>
        <a:p>
          <a:r>
            <a:rPr lang="en-US" sz="2800" dirty="0" err="1"/>
            <a:t>Báo</a:t>
          </a:r>
          <a:r>
            <a:rPr lang="en-US" sz="2800" dirty="0"/>
            <a:t> </a:t>
          </a:r>
          <a:r>
            <a:rPr lang="en-US" sz="2800" dirty="0" err="1"/>
            <a:t>cáo</a:t>
          </a:r>
          <a:r>
            <a:rPr lang="en-US" sz="2800" dirty="0"/>
            <a:t> </a:t>
          </a:r>
          <a:r>
            <a:rPr lang="en-US" sz="2800" dirty="0" err="1"/>
            <a:t>kết</a:t>
          </a:r>
          <a:r>
            <a:rPr lang="en-US" sz="2800" dirty="0"/>
            <a:t> </a:t>
          </a:r>
          <a:r>
            <a:rPr lang="en-US" sz="2800" dirty="0" err="1" smtClean="0"/>
            <a:t>quả</a:t>
          </a:r>
          <a:endParaRPr lang="en-US" sz="2800" dirty="0"/>
        </a:p>
      </dgm:t>
    </dgm:pt>
    <dgm:pt modelId="{47193301-2F25-1A47-9F46-B003CB8D62CD}" type="parTrans" cxnId="{1FBBE4A7-1A22-6544-8801-D388D6C48CCB}">
      <dgm:prSet/>
      <dgm:spPr/>
      <dgm:t>
        <a:bodyPr/>
        <a:lstStyle/>
        <a:p>
          <a:endParaRPr lang="en-US"/>
        </a:p>
      </dgm:t>
    </dgm:pt>
    <dgm:pt modelId="{48C534F4-8C12-C249-8F7B-8FCDE070EE37}" type="sibTrans" cxnId="{1FBBE4A7-1A22-6544-8801-D388D6C48CCB}">
      <dgm:prSet/>
      <dgm:spPr/>
      <dgm:t>
        <a:bodyPr/>
        <a:lstStyle/>
        <a:p>
          <a:endParaRPr lang="en-US"/>
        </a:p>
      </dgm:t>
    </dgm:pt>
    <dgm:pt modelId="{12BF4E58-5F6D-A04D-A8F4-20F45D481831}">
      <dgm:prSet phldrT="[Text]"/>
      <dgm:spPr/>
      <dgm:t>
        <a:bodyPr/>
        <a:lstStyle/>
        <a:p>
          <a:endParaRPr lang="en-US" sz="2000" dirty="0"/>
        </a:p>
      </dgm:t>
    </dgm:pt>
    <dgm:pt modelId="{4B809534-A1F8-2B44-9A2A-96630E7F799D}" type="parTrans" cxnId="{E4940431-B67F-6742-AE6B-594EEF497760}">
      <dgm:prSet/>
      <dgm:spPr/>
      <dgm:t>
        <a:bodyPr/>
        <a:lstStyle/>
        <a:p>
          <a:endParaRPr lang="en-US"/>
        </a:p>
      </dgm:t>
    </dgm:pt>
    <dgm:pt modelId="{594628A4-EB4C-D44A-91E7-4ED15AEBB5F2}" type="sibTrans" cxnId="{E4940431-B67F-6742-AE6B-594EEF497760}">
      <dgm:prSet/>
      <dgm:spPr/>
      <dgm:t>
        <a:bodyPr/>
        <a:lstStyle/>
        <a:p>
          <a:endParaRPr lang="en-US"/>
        </a:p>
      </dgm:t>
    </dgm:pt>
    <dgm:pt modelId="{6524D4BE-811C-1B47-AA2D-DC7FD9F1B8CD}">
      <dgm:prSet phldrT="[Text]"/>
      <dgm:spPr/>
      <dgm:t>
        <a:bodyPr/>
        <a:lstStyle/>
        <a:p>
          <a:r>
            <a:rPr lang="en-US" dirty="0"/>
            <a:t>GV: </a:t>
          </a:r>
          <a:r>
            <a:rPr lang="en-US" dirty="0" err="1"/>
            <a:t>Xác</a:t>
          </a:r>
          <a:r>
            <a:rPr lang="en-US" dirty="0"/>
            <a:t> </a:t>
          </a:r>
          <a:r>
            <a:rPr lang="en-US" dirty="0" err="1"/>
            <a:t>định</a:t>
          </a:r>
          <a:r>
            <a:rPr lang="en-US" dirty="0"/>
            <a:t> </a:t>
          </a:r>
          <a:r>
            <a:rPr lang="en-US" dirty="0" err="1"/>
            <a:t>nội</a:t>
          </a:r>
          <a:r>
            <a:rPr lang="en-US" dirty="0"/>
            <a:t> dung, </a:t>
          </a:r>
          <a:r>
            <a:rPr lang="en-US" dirty="0" err="1"/>
            <a:t>kế</a:t>
          </a:r>
          <a:r>
            <a:rPr lang="en-US" dirty="0"/>
            <a:t> </a:t>
          </a:r>
          <a:r>
            <a:rPr lang="en-US" dirty="0" err="1"/>
            <a:t>hoạch</a:t>
          </a:r>
          <a:r>
            <a:rPr lang="en-US" dirty="0"/>
            <a:t>, </a:t>
          </a:r>
          <a:r>
            <a:rPr lang="en-US" dirty="0" err="1"/>
            <a:t>khảo</a:t>
          </a:r>
          <a:r>
            <a:rPr lang="en-US" dirty="0"/>
            <a:t> </a:t>
          </a:r>
          <a:r>
            <a:rPr lang="en-US" dirty="0" err="1"/>
            <a:t>sát</a:t>
          </a:r>
          <a:r>
            <a:rPr lang="en-US" dirty="0"/>
            <a:t> </a:t>
          </a:r>
          <a:r>
            <a:rPr lang="en-US" dirty="0" err="1"/>
            <a:t>nhu</a:t>
          </a:r>
          <a:r>
            <a:rPr lang="en-US" dirty="0"/>
            <a:t> </a:t>
          </a:r>
          <a:r>
            <a:rPr lang="en-US" dirty="0" err="1"/>
            <a:t>cầu</a:t>
          </a:r>
          <a:r>
            <a:rPr lang="en-US" dirty="0"/>
            <a:t> HS,…</a:t>
          </a:r>
        </a:p>
      </dgm:t>
    </dgm:pt>
    <dgm:pt modelId="{69E9B0B2-040B-EF43-98DF-A0CCCB517C88}" type="parTrans" cxnId="{44DF56A8-FAAA-3846-A1DE-D53093480195}">
      <dgm:prSet/>
      <dgm:spPr/>
      <dgm:t>
        <a:bodyPr/>
        <a:lstStyle/>
        <a:p>
          <a:endParaRPr lang="en-US"/>
        </a:p>
      </dgm:t>
    </dgm:pt>
    <dgm:pt modelId="{9A30771B-3540-0441-8DE1-865EAC10A81F}" type="sibTrans" cxnId="{44DF56A8-FAAA-3846-A1DE-D53093480195}">
      <dgm:prSet/>
      <dgm:spPr/>
      <dgm:t>
        <a:bodyPr/>
        <a:lstStyle/>
        <a:p>
          <a:endParaRPr lang="en-US"/>
        </a:p>
      </dgm:t>
    </dgm:pt>
    <dgm:pt modelId="{B0A34977-94E9-F247-A2BB-243DFC7CA245}">
      <dgm:prSet phldrT="[Text]" custT="1"/>
      <dgm:spPr/>
      <dgm:t>
        <a:bodyPr/>
        <a:lstStyle/>
        <a:p>
          <a:r>
            <a:rPr lang="en-US" sz="2400" dirty="0" err="1"/>
            <a:t>Thuyết</a:t>
          </a:r>
          <a:r>
            <a:rPr lang="en-US" sz="2400" dirty="0"/>
            <a:t> </a:t>
          </a:r>
          <a:r>
            <a:rPr lang="en-US" sz="2400" dirty="0" err="1"/>
            <a:t>trình</a:t>
          </a:r>
          <a:endParaRPr lang="en-US" sz="2400" dirty="0"/>
        </a:p>
      </dgm:t>
    </dgm:pt>
    <dgm:pt modelId="{7BBC05D7-56FD-9E49-8C8B-3F1291FD0EAD}" type="parTrans" cxnId="{9F794AD5-A669-EA49-88EB-EDBE20F1323E}">
      <dgm:prSet/>
      <dgm:spPr/>
      <dgm:t>
        <a:bodyPr/>
        <a:lstStyle/>
        <a:p>
          <a:endParaRPr lang="en-US"/>
        </a:p>
      </dgm:t>
    </dgm:pt>
    <dgm:pt modelId="{A22333BC-EBFF-8F46-9353-88BA82A68E8B}" type="sibTrans" cxnId="{9F794AD5-A669-EA49-88EB-EDBE20F1323E}">
      <dgm:prSet/>
      <dgm:spPr/>
      <dgm:t>
        <a:bodyPr/>
        <a:lstStyle/>
        <a:p>
          <a:endParaRPr lang="en-US"/>
        </a:p>
      </dgm:t>
    </dgm:pt>
    <dgm:pt modelId="{D07E5A71-8208-7140-AEFD-5D77E885E13B}">
      <dgm:prSet phldrT="[Text]" custT="1"/>
      <dgm:spPr/>
      <dgm:t>
        <a:bodyPr/>
        <a:lstStyle/>
        <a:p>
          <a:r>
            <a:rPr lang="en-US" sz="2400" dirty="0" err="1"/>
            <a:t>Viết</a:t>
          </a:r>
          <a:r>
            <a:rPr lang="en-US" sz="2400" dirty="0"/>
            <a:t> </a:t>
          </a:r>
          <a:r>
            <a:rPr lang="en-US" sz="2400" dirty="0" err="1"/>
            <a:t>báo</a:t>
          </a:r>
          <a:r>
            <a:rPr lang="en-US" sz="2400" dirty="0"/>
            <a:t> </a:t>
          </a:r>
          <a:r>
            <a:rPr lang="en-US" sz="2400" dirty="0" err="1"/>
            <a:t>cáo</a:t>
          </a:r>
          <a:r>
            <a:rPr lang="en-US" sz="2400" dirty="0"/>
            <a:t>, </a:t>
          </a:r>
          <a:r>
            <a:rPr lang="en-US" sz="2400" dirty="0" err="1"/>
            <a:t>viết</a:t>
          </a:r>
          <a:r>
            <a:rPr lang="en-US" sz="2400" dirty="0"/>
            <a:t> </a:t>
          </a:r>
          <a:r>
            <a:rPr lang="en-US" sz="2400" dirty="0" err="1"/>
            <a:t>cảm</a:t>
          </a:r>
          <a:r>
            <a:rPr lang="en-US" sz="2400" dirty="0"/>
            <a:t> </a:t>
          </a:r>
          <a:r>
            <a:rPr lang="en-US" sz="2400" dirty="0" err="1"/>
            <a:t>nhận</a:t>
          </a:r>
          <a:endParaRPr lang="en-US" sz="2400" dirty="0"/>
        </a:p>
      </dgm:t>
    </dgm:pt>
    <dgm:pt modelId="{2857A044-F28A-C247-8990-583F38426A13}" type="parTrans" cxnId="{D76F0EFF-9C1D-CF47-A06C-B3E34EF5B683}">
      <dgm:prSet/>
      <dgm:spPr/>
      <dgm:t>
        <a:bodyPr/>
        <a:lstStyle/>
        <a:p>
          <a:endParaRPr lang="en-US"/>
        </a:p>
      </dgm:t>
    </dgm:pt>
    <dgm:pt modelId="{0BAC34D3-E171-894C-8FA2-A669769F2D3A}" type="sibTrans" cxnId="{D76F0EFF-9C1D-CF47-A06C-B3E34EF5B683}">
      <dgm:prSet/>
      <dgm:spPr/>
      <dgm:t>
        <a:bodyPr/>
        <a:lstStyle/>
        <a:p>
          <a:endParaRPr lang="en-US"/>
        </a:p>
      </dgm:t>
    </dgm:pt>
    <dgm:pt modelId="{55918168-6FBF-4E1C-8D75-97F08CFF6D69}">
      <dgm:prSet custT="1"/>
      <dgm:spPr/>
      <dgm:t>
        <a:bodyPr/>
        <a:lstStyle/>
        <a:p>
          <a:r>
            <a:rPr lang="en-US" sz="2400" dirty="0" err="1" smtClean="0"/>
            <a:t>Đặt</a:t>
          </a:r>
          <a:r>
            <a:rPr lang="en-US" sz="2400" dirty="0" smtClean="0"/>
            <a:t> </a:t>
          </a:r>
          <a:r>
            <a:rPr lang="en-US" sz="2400" dirty="0" err="1" smtClean="0"/>
            <a:t>vấn</a:t>
          </a:r>
          <a:r>
            <a:rPr lang="en-US" sz="2400" dirty="0" smtClean="0"/>
            <a:t> </a:t>
          </a:r>
          <a:r>
            <a:rPr lang="en-US" sz="2400" dirty="0" err="1" smtClean="0"/>
            <a:t>đề</a:t>
          </a:r>
          <a:r>
            <a:rPr lang="en-US" sz="2400" dirty="0" smtClean="0"/>
            <a:t> </a:t>
          </a:r>
          <a:r>
            <a:rPr lang="en-US" sz="2400" dirty="0" err="1" smtClean="0"/>
            <a:t>và</a:t>
          </a:r>
          <a:r>
            <a:rPr lang="en-US" sz="2400" dirty="0" smtClean="0"/>
            <a:t> </a:t>
          </a:r>
          <a:r>
            <a:rPr lang="en-US" sz="2400" dirty="0" err="1" smtClean="0"/>
            <a:t>thảo</a:t>
          </a:r>
          <a:r>
            <a:rPr lang="en-US" sz="2400" dirty="0" smtClean="0"/>
            <a:t> </a:t>
          </a:r>
          <a:r>
            <a:rPr lang="en-US" sz="2400" dirty="0" err="1" smtClean="0"/>
            <a:t>luận</a:t>
          </a:r>
          <a:r>
            <a:rPr lang="en-US" sz="2400" dirty="0" smtClean="0"/>
            <a:t> </a:t>
          </a:r>
          <a:r>
            <a:rPr lang="en-US" sz="2400" dirty="0" err="1" smtClean="0"/>
            <a:t>nhóm</a:t>
          </a:r>
          <a:endParaRPr lang="en-US" sz="2400" dirty="0"/>
        </a:p>
      </dgm:t>
    </dgm:pt>
    <dgm:pt modelId="{31CDC3F1-D9E9-4AEF-A043-51547143429E}" type="parTrans" cxnId="{45E5A23B-C545-414B-8DDA-70A7D49EC50B}">
      <dgm:prSet/>
      <dgm:spPr/>
      <dgm:t>
        <a:bodyPr/>
        <a:lstStyle/>
        <a:p>
          <a:endParaRPr lang="en-US"/>
        </a:p>
      </dgm:t>
    </dgm:pt>
    <dgm:pt modelId="{2D1F92B1-136C-4332-9BC6-4CB002BC20E4}" type="sibTrans" cxnId="{45E5A23B-C545-414B-8DDA-70A7D49EC50B}">
      <dgm:prSet/>
      <dgm:spPr/>
      <dgm:t>
        <a:bodyPr/>
        <a:lstStyle/>
        <a:p>
          <a:endParaRPr lang="en-US"/>
        </a:p>
      </dgm:t>
    </dgm:pt>
    <dgm:pt modelId="{7DA8FA5B-4372-B64C-978A-78B64DFAEB4B}" type="pres">
      <dgm:prSet presAssocID="{08DC8C82-B5C3-D04E-A93E-8DF9ABC2BF34}" presName="linearFlow" presStyleCnt="0">
        <dgm:presLayoutVars>
          <dgm:dir/>
          <dgm:animLvl val="lvl"/>
          <dgm:resizeHandles val="exact"/>
        </dgm:presLayoutVars>
      </dgm:prSet>
      <dgm:spPr/>
      <dgm:t>
        <a:bodyPr/>
        <a:lstStyle/>
        <a:p>
          <a:endParaRPr lang="en-US"/>
        </a:p>
      </dgm:t>
    </dgm:pt>
    <dgm:pt modelId="{9B1FBFDD-AF59-164A-991C-C04857D1E0E0}" type="pres">
      <dgm:prSet presAssocID="{F32549EF-54C7-014E-A550-9F59867F3E8E}" presName="composite" presStyleCnt="0"/>
      <dgm:spPr/>
    </dgm:pt>
    <dgm:pt modelId="{50AB2BDC-EA04-0D45-BBC8-8A8193B91C6B}" type="pres">
      <dgm:prSet presAssocID="{F32549EF-54C7-014E-A550-9F59867F3E8E}" presName="parTx" presStyleLbl="node1" presStyleIdx="0" presStyleCnt="3">
        <dgm:presLayoutVars>
          <dgm:chMax val="0"/>
          <dgm:chPref val="0"/>
          <dgm:bulletEnabled val="1"/>
        </dgm:presLayoutVars>
      </dgm:prSet>
      <dgm:spPr/>
      <dgm:t>
        <a:bodyPr/>
        <a:lstStyle/>
        <a:p>
          <a:endParaRPr lang="en-US"/>
        </a:p>
      </dgm:t>
    </dgm:pt>
    <dgm:pt modelId="{868939F5-FA28-284D-8A5B-7C51967A1D67}" type="pres">
      <dgm:prSet presAssocID="{F32549EF-54C7-014E-A550-9F59867F3E8E}" presName="parSh" presStyleLbl="node1" presStyleIdx="0" presStyleCnt="3" custScaleY="157694"/>
      <dgm:spPr/>
      <dgm:t>
        <a:bodyPr/>
        <a:lstStyle/>
        <a:p>
          <a:endParaRPr lang="en-US"/>
        </a:p>
      </dgm:t>
    </dgm:pt>
    <dgm:pt modelId="{43A57E80-CA4D-A543-A294-00CC99385506}" type="pres">
      <dgm:prSet presAssocID="{F32549EF-54C7-014E-A550-9F59867F3E8E}" presName="desTx" presStyleLbl="fgAcc1" presStyleIdx="0" presStyleCnt="3">
        <dgm:presLayoutVars>
          <dgm:bulletEnabled val="1"/>
        </dgm:presLayoutVars>
      </dgm:prSet>
      <dgm:spPr/>
      <dgm:t>
        <a:bodyPr/>
        <a:lstStyle/>
        <a:p>
          <a:endParaRPr lang="en-US"/>
        </a:p>
      </dgm:t>
    </dgm:pt>
    <dgm:pt modelId="{19BD0531-F9AD-B044-9DDA-85824AB818FF}" type="pres">
      <dgm:prSet presAssocID="{9A9E906F-3FDD-9B43-8B88-784172CD2992}" presName="sibTrans" presStyleLbl="sibTrans2D1" presStyleIdx="0" presStyleCnt="2"/>
      <dgm:spPr/>
      <dgm:t>
        <a:bodyPr/>
        <a:lstStyle/>
        <a:p>
          <a:endParaRPr lang="en-US"/>
        </a:p>
      </dgm:t>
    </dgm:pt>
    <dgm:pt modelId="{A5A38D82-BB96-5B4D-8639-AC7533F0194E}" type="pres">
      <dgm:prSet presAssocID="{9A9E906F-3FDD-9B43-8B88-784172CD2992}" presName="connTx" presStyleLbl="sibTrans2D1" presStyleIdx="0" presStyleCnt="2"/>
      <dgm:spPr/>
      <dgm:t>
        <a:bodyPr/>
        <a:lstStyle/>
        <a:p>
          <a:endParaRPr lang="en-US"/>
        </a:p>
      </dgm:t>
    </dgm:pt>
    <dgm:pt modelId="{77816FAC-FCD0-5646-90B3-7F914B145D55}" type="pres">
      <dgm:prSet presAssocID="{9F328F8B-3648-D343-95EF-EED611D18B3C}" presName="composite" presStyleCnt="0"/>
      <dgm:spPr/>
    </dgm:pt>
    <dgm:pt modelId="{BA0A4E90-7096-2640-9714-5D1E96066153}" type="pres">
      <dgm:prSet presAssocID="{9F328F8B-3648-D343-95EF-EED611D18B3C}" presName="parTx" presStyleLbl="node1" presStyleIdx="0" presStyleCnt="3">
        <dgm:presLayoutVars>
          <dgm:chMax val="0"/>
          <dgm:chPref val="0"/>
          <dgm:bulletEnabled val="1"/>
        </dgm:presLayoutVars>
      </dgm:prSet>
      <dgm:spPr/>
      <dgm:t>
        <a:bodyPr/>
        <a:lstStyle/>
        <a:p>
          <a:endParaRPr lang="en-US"/>
        </a:p>
      </dgm:t>
    </dgm:pt>
    <dgm:pt modelId="{1B902304-6CEB-7C41-B22D-BADD8AC6A929}" type="pres">
      <dgm:prSet presAssocID="{9F328F8B-3648-D343-95EF-EED611D18B3C}" presName="parSh" presStyleLbl="node1" presStyleIdx="1" presStyleCnt="3" custScaleX="121334" custScaleY="194787" custLinFactNeighborX="2031" custLinFactNeighborY="-21887"/>
      <dgm:spPr/>
      <dgm:t>
        <a:bodyPr/>
        <a:lstStyle/>
        <a:p>
          <a:endParaRPr lang="en-US"/>
        </a:p>
      </dgm:t>
    </dgm:pt>
    <dgm:pt modelId="{91702A9A-9727-1E47-9EF8-B11B6B629718}" type="pres">
      <dgm:prSet presAssocID="{9F328F8B-3648-D343-95EF-EED611D18B3C}" presName="desTx" presStyleLbl="fgAcc1" presStyleIdx="1" presStyleCnt="3">
        <dgm:presLayoutVars>
          <dgm:bulletEnabled val="1"/>
        </dgm:presLayoutVars>
      </dgm:prSet>
      <dgm:spPr/>
      <dgm:t>
        <a:bodyPr/>
        <a:lstStyle/>
        <a:p>
          <a:endParaRPr lang="en-US"/>
        </a:p>
      </dgm:t>
    </dgm:pt>
    <dgm:pt modelId="{4F551DE7-ECEE-6649-B803-911DAA008C56}" type="pres">
      <dgm:prSet presAssocID="{F38C7457-31EB-9247-BB4C-F91F2CDD25D1}" presName="sibTrans" presStyleLbl="sibTrans2D1" presStyleIdx="1" presStyleCnt="2"/>
      <dgm:spPr/>
      <dgm:t>
        <a:bodyPr/>
        <a:lstStyle/>
        <a:p>
          <a:endParaRPr lang="en-US"/>
        </a:p>
      </dgm:t>
    </dgm:pt>
    <dgm:pt modelId="{4F6828E2-DF58-0446-B13B-C9117A334F12}" type="pres">
      <dgm:prSet presAssocID="{F38C7457-31EB-9247-BB4C-F91F2CDD25D1}" presName="connTx" presStyleLbl="sibTrans2D1" presStyleIdx="1" presStyleCnt="2"/>
      <dgm:spPr/>
      <dgm:t>
        <a:bodyPr/>
        <a:lstStyle/>
        <a:p>
          <a:endParaRPr lang="en-US"/>
        </a:p>
      </dgm:t>
    </dgm:pt>
    <dgm:pt modelId="{D5285F94-FE1E-1B4C-9A19-F2C50401AE59}" type="pres">
      <dgm:prSet presAssocID="{74A2AA97-5643-814A-845E-0F593DBA0EFE}" presName="composite" presStyleCnt="0"/>
      <dgm:spPr/>
    </dgm:pt>
    <dgm:pt modelId="{3B9DB527-2E9C-CD41-B468-D0294062FAFB}" type="pres">
      <dgm:prSet presAssocID="{74A2AA97-5643-814A-845E-0F593DBA0EFE}" presName="parTx" presStyleLbl="node1" presStyleIdx="1" presStyleCnt="3">
        <dgm:presLayoutVars>
          <dgm:chMax val="0"/>
          <dgm:chPref val="0"/>
          <dgm:bulletEnabled val="1"/>
        </dgm:presLayoutVars>
      </dgm:prSet>
      <dgm:spPr/>
      <dgm:t>
        <a:bodyPr/>
        <a:lstStyle/>
        <a:p>
          <a:endParaRPr lang="en-US"/>
        </a:p>
      </dgm:t>
    </dgm:pt>
    <dgm:pt modelId="{0FF8F6A9-BA17-B74C-BECF-E92EAD9B8353}" type="pres">
      <dgm:prSet presAssocID="{74A2AA97-5643-814A-845E-0F593DBA0EFE}" presName="parSh" presStyleLbl="node1" presStyleIdx="2" presStyleCnt="3" custScaleY="185212"/>
      <dgm:spPr/>
      <dgm:t>
        <a:bodyPr/>
        <a:lstStyle/>
        <a:p>
          <a:endParaRPr lang="en-US"/>
        </a:p>
      </dgm:t>
    </dgm:pt>
    <dgm:pt modelId="{93DC8217-DDA5-F441-B3B5-3C49DB948DBD}" type="pres">
      <dgm:prSet presAssocID="{74A2AA97-5643-814A-845E-0F593DBA0EFE}" presName="desTx" presStyleLbl="fgAcc1" presStyleIdx="2" presStyleCnt="3">
        <dgm:presLayoutVars>
          <dgm:bulletEnabled val="1"/>
        </dgm:presLayoutVars>
      </dgm:prSet>
      <dgm:spPr/>
      <dgm:t>
        <a:bodyPr/>
        <a:lstStyle/>
        <a:p>
          <a:endParaRPr lang="en-US"/>
        </a:p>
      </dgm:t>
    </dgm:pt>
  </dgm:ptLst>
  <dgm:cxnLst>
    <dgm:cxn modelId="{22F2983C-09B9-4AAA-BFBF-A8FFF7FE3094}" type="presOf" srcId="{9F328F8B-3648-D343-95EF-EED611D18B3C}" destId="{1B902304-6CEB-7C41-B22D-BADD8AC6A929}" srcOrd="1" destOrd="0" presId="urn:microsoft.com/office/officeart/2005/8/layout/process3"/>
    <dgm:cxn modelId="{728FE365-2FD0-8B4E-B44D-9F0EFD187DB4}" srcId="{F32549EF-54C7-014E-A550-9F59867F3E8E}" destId="{85343FEA-AE91-6142-AA81-22052DC41DDC}" srcOrd="0" destOrd="0" parTransId="{370A2382-E403-5A49-984E-2A932347B9A9}" sibTransId="{08571838-7C58-0249-805C-6E40CE0909D9}"/>
    <dgm:cxn modelId="{E4940431-B67F-6742-AE6B-594EEF497760}" srcId="{74A2AA97-5643-814A-845E-0F593DBA0EFE}" destId="{12BF4E58-5F6D-A04D-A8F4-20F45D481831}" srcOrd="0" destOrd="0" parTransId="{4B809534-A1F8-2B44-9A2A-96630E7F799D}" sibTransId="{594628A4-EB4C-D44A-91E7-4ED15AEBB5F2}"/>
    <dgm:cxn modelId="{48493F19-9D9E-457B-9BA4-C24AE848C393}" type="presOf" srcId="{12BF4E58-5F6D-A04D-A8F4-20F45D481831}" destId="{93DC8217-DDA5-F441-B3B5-3C49DB948DBD}" srcOrd="0" destOrd="0" presId="urn:microsoft.com/office/officeart/2005/8/layout/process3"/>
    <dgm:cxn modelId="{D55DE2F9-4567-41A0-9565-8A1A64DBBDBA}" type="presOf" srcId="{F38C7457-31EB-9247-BB4C-F91F2CDD25D1}" destId="{4F551DE7-ECEE-6649-B803-911DAA008C56}" srcOrd="0" destOrd="0" presId="urn:microsoft.com/office/officeart/2005/8/layout/process3"/>
    <dgm:cxn modelId="{19416399-99C5-4321-99D2-C88E436E7BCB}" type="presOf" srcId="{85343FEA-AE91-6142-AA81-22052DC41DDC}" destId="{43A57E80-CA4D-A543-A294-00CC99385506}" srcOrd="0" destOrd="0" presId="urn:microsoft.com/office/officeart/2005/8/layout/process3"/>
    <dgm:cxn modelId="{2378D26D-158D-4F96-B13D-030D63A8F4AD}" type="presOf" srcId="{08DC8C82-B5C3-D04E-A93E-8DF9ABC2BF34}" destId="{7DA8FA5B-4372-B64C-978A-78B64DFAEB4B}" srcOrd="0" destOrd="0" presId="urn:microsoft.com/office/officeart/2005/8/layout/process3"/>
    <dgm:cxn modelId="{D76F0EFF-9C1D-CF47-A06C-B3E34EF5B683}" srcId="{74A2AA97-5643-814A-845E-0F593DBA0EFE}" destId="{D07E5A71-8208-7140-AEFD-5D77E885E13B}" srcOrd="2" destOrd="0" parTransId="{2857A044-F28A-C247-8990-583F38426A13}" sibTransId="{0BAC34D3-E171-894C-8FA2-A669769F2D3A}"/>
    <dgm:cxn modelId="{EB9E7D6F-3BF5-4937-9854-92055544E894}" type="presOf" srcId="{6524D4BE-811C-1B47-AA2D-DC7FD9F1B8CD}" destId="{43A57E80-CA4D-A543-A294-00CC99385506}" srcOrd="0" destOrd="1" presId="urn:microsoft.com/office/officeart/2005/8/layout/process3"/>
    <dgm:cxn modelId="{B6EE932B-A792-7E4A-8386-414BE15321B8}" srcId="{9F328F8B-3648-D343-95EF-EED611D18B3C}" destId="{E886A2E0-405D-994C-B0AA-BA9AF7C0A5A8}" srcOrd="0" destOrd="0" parTransId="{69B1F0E6-BE78-4548-9211-49C636804D6D}" sibTransId="{AB25AC00-AD25-8F49-B402-AC7A680ED122}"/>
    <dgm:cxn modelId="{45E5A23B-C545-414B-8DDA-70A7D49EC50B}" srcId="{9F328F8B-3648-D343-95EF-EED611D18B3C}" destId="{55918168-6FBF-4E1C-8D75-97F08CFF6D69}" srcOrd="1" destOrd="0" parTransId="{31CDC3F1-D9E9-4AEF-A043-51547143429E}" sibTransId="{2D1F92B1-136C-4332-9BC6-4CB002BC20E4}"/>
    <dgm:cxn modelId="{9F794AD5-A669-EA49-88EB-EDBE20F1323E}" srcId="{74A2AA97-5643-814A-845E-0F593DBA0EFE}" destId="{B0A34977-94E9-F247-A2BB-243DFC7CA245}" srcOrd="1" destOrd="0" parTransId="{7BBC05D7-56FD-9E49-8C8B-3F1291FD0EAD}" sibTransId="{A22333BC-EBFF-8F46-9353-88BA82A68E8B}"/>
    <dgm:cxn modelId="{5E9E4BA9-E066-4E03-BF67-8E70D2DF94C6}" type="presOf" srcId="{9A9E906F-3FDD-9B43-8B88-784172CD2992}" destId="{A5A38D82-BB96-5B4D-8639-AC7533F0194E}" srcOrd="1" destOrd="0" presId="urn:microsoft.com/office/officeart/2005/8/layout/process3"/>
    <dgm:cxn modelId="{9C98AF5A-BD42-45EC-A170-DDC0F5B2909D}" type="presOf" srcId="{F38C7457-31EB-9247-BB4C-F91F2CDD25D1}" destId="{4F6828E2-DF58-0446-B13B-C9117A334F12}" srcOrd="1" destOrd="0" presId="urn:microsoft.com/office/officeart/2005/8/layout/process3"/>
    <dgm:cxn modelId="{565D0D26-AB0C-492C-863E-644B5983F969}" type="presOf" srcId="{D07E5A71-8208-7140-AEFD-5D77E885E13B}" destId="{93DC8217-DDA5-F441-B3B5-3C49DB948DBD}" srcOrd="0" destOrd="2" presId="urn:microsoft.com/office/officeart/2005/8/layout/process3"/>
    <dgm:cxn modelId="{44DF56A8-FAAA-3846-A1DE-D53093480195}" srcId="{F32549EF-54C7-014E-A550-9F59867F3E8E}" destId="{6524D4BE-811C-1B47-AA2D-DC7FD9F1B8CD}" srcOrd="1" destOrd="0" parTransId="{69E9B0B2-040B-EF43-98DF-A0CCCB517C88}" sibTransId="{9A30771B-3540-0441-8DE1-865EAC10A81F}"/>
    <dgm:cxn modelId="{50CE2FE0-259C-416B-8A31-1319EE314CED}" type="presOf" srcId="{F32549EF-54C7-014E-A550-9F59867F3E8E}" destId="{50AB2BDC-EA04-0D45-BBC8-8A8193B91C6B}" srcOrd="0" destOrd="0" presId="urn:microsoft.com/office/officeart/2005/8/layout/process3"/>
    <dgm:cxn modelId="{F5839981-6FBC-3544-995E-BC0B0719682B}" srcId="{08DC8C82-B5C3-D04E-A93E-8DF9ABC2BF34}" destId="{F32549EF-54C7-014E-A550-9F59867F3E8E}" srcOrd="0" destOrd="0" parTransId="{998737D5-C100-3C48-B09E-E1F7E1D578B8}" sibTransId="{9A9E906F-3FDD-9B43-8B88-784172CD2992}"/>
    <dgm:cxn modelId="{F0699917-29B7-44A8-BF57-2071E77A6046}" type="presOf" srcId="{9A9E906F-3FDD-9B43-8B88-784172CD2992}" destId="{19BD0531-F9AD-B044-9DDA-85824AB818FF}" srcOrd="0" destOrd="0" presId="urn:microsoft.com/office/officeart/2005/8/layout/process3"/>
    <dgm:cxn modelId="{D9627AD5-C088-44BC-9750-AE36FBD03883}" type="presOf" srcId="{74A2AA97-5643-814A-845E-0F593DBA0EFE}" destId="{0FF8F6A9-BA17-B74C-BECF-E92EAD9B8353}" srcOrd="1" destOrd="0" presId="urn:microsoft.com/office/officeart/2005/8/layout/process3"/>
    <dgm:cxn modelId="{B75C7A2F-CF90-4866-9BA6-DA8406848CA9}" type="presOf" srcId="{55918168-6FBF-4E1C-8D75-97F08CFF6D69}" destId="{91702A9A-9727-1E47-9EF8-B11B6B629718}" srcOrd="0" destOrd="1" presId="urn:microsoft.com/office/officeart/2005/8/layout/process3"/>
    <dgm:cxn modelId="{A7DD54F8-6BFA-4C19-97AA-C91D81E68452}" type="presOf" srcId="{9F328F8B-3648-D343-95EF-EED611D18B3C}" destId="{BA0A4E90-7096-2640-9714-5D1E96066153}" srcOrd="0" destOrd="0" presId="urn:microsoft.com/office/officeart/2005/8/layout/process3"/>
    <dgm:cxn modelId="{14783939-7515-4079-8C5C-5F3DB42B57C8}" type="presOf" srcId="{74A2AA97-5643-814A-845E-0F593DBA0EFE}" destId="{3B9DB527-2E9C-CD41-B468-D0294062FAFB}" srcOrd="0" destOrd="0" presId="urn:microsoft.com/office/officeart/2005/8/layout/process3"/>
    <dgm:cxn modelId="{143A51ED-5973-6E4B-945F-CEBA3F8B436E}" srcId="{08DC8C82-B5C3-D04E-A93E-8DF9ABC2BF34}" destId="{9F328F8B-3648-D343-95EF-EED611D18B3C}" srcOrd="1" destOrd="0" parTransId="{5A57EBF3-95C6-F84B-AD7C-2C963E65C720}" sibTransId="{F38C7457-31EB-9247-BB4C-F91F2CDD25D1}"/>
    <dgm:cxn modelId="{8EB90D7D-F852-4427-85F4-0D7C267D4726}" type="presOf" srcId="{E886A2E0-405D-994C-B0AA-BA9AF7C0A5A8}" destId="{91702A9A-9727-1E47-9EF8-B11B6B629718}" srcOrd="0" destOrd="0" presId="urn:microsoft.com/office/officeart/2005/8/layout/process3"/>
    <dgm:cxn modelId="{1FBBE4A7-1A22-6544-8801-D388D6C48CCB}" srcId="{08DC8C82-B5C3-D04E-A93E-8DF9ABC2BF34}" destId="{74A2AA97-5643-814A-845E-0F593DBA0EFE}" srcOrd="2" destOrd="0" parTransId="{47193301-2F25-1A47-9F46-B003CB8D62CD}" sibTransId="{48C534F4-8C12-C249-8F7B-8FCDE070EE37}"/>
    <dgm:cxn modelId="{6B88F570-FA35-49BC-B447-9D5CD59BD18F}" type="presOf" srcId="{B0A34977-94E9-F247-A2BB-243DFC7CA245}" destId="{93DC8217-DDA5-F441-B3B5-3C49DB948DBD}" srcOrd="0" destOrd="1" presId="urn:microsoft.com/office/officeart/2005/8/layout/process3"/>
    <dgm:cxn modelId="{E135610A-9B0A-4DBD-9F23-47665B75C52F}" type="presOf" srcId="{F32549EF-54C7-014E-A550-9F59867F3E8E}" destId="{868939F5-FA28-284D-8A5B-7C51967A1D67}" srcOrd="1" destOrd="0" presId="urn:microsoft.com/office/officeart/2005/8/layout/process3"/>
    <dgm:cxn modelId="{36ACB9BE-6C4B-4298-8E18-CCFD6B407F3A}" type="presParOf" srcId="{7DA8FA5B-4372-B64C-978A-78B64DFAEB4B}" destId="{9B1FBFDD-AF59-164A-991C-C04857D1E0E0}" srcOrd="0" destOrd="0" presId="urn:microsoft.com/office/officeart/2005/8/layout/process3"/>
    <dgm:cxn modelId="{AC284643-06D6-4603-B1A4-EAD85BF26251}" type="presParOf" srcId="{9B1FBFDD-AF59-164A-991C-C04857D1E0E0}" destId="{50AB2BDC-EA04-0D45-BBC8-8A8193B91C6B}" srcOrd="0" destOrd="0" presId="urn:microsoft.com/office/officeart/2005/8/layout/process3"/>
    <dgm:cxn modelId="{FEB967FB-F030-430B-863B-CB47BB32582A}" type="presParOf" srcId="{9B1FBFDD-AF59-164A-991C-C04857D1E0E0}" destId="{868939F5-FA28-284D-8A5B-7C51967A1D67}" srcOrd="1" destOrd="0" presId="urn:microsoft.com/office/officeart/2005/8/layout/process3"/>
    <dgm:cxn modelId="{0D898C9C-E5EB-4406-A8AD-DC0BBCD738B1}" type="presParOf" srcId="{9B1FBFDD-AF59-164A-991C-C04857D1E0E0}" destId="{43A57E80-CA4D-A543-A294-00CC99385506}" srcOrd="2" destOrd="0" presId="urn:microsoft.com/office/officeart/2005/8/layout/process3"/>
    <dgm:cxn modelId="{DD993CAF-DDE6-4A93-B337-0C9F705FBCA3}" type="presParOf" srcId="{7DA8FA5B-4372-B64C-978A-78B64DFAEB4B}" destId="{19BD0531-F9AD-B044-9DDA-85824AB818FF}" srcOrd="1" destOrd="0" presId="urn:microsoft.com/office/officeart/2005/8/layout/process3"/>
    <dgm:cxn modelId="{76827E35-11BF-43F6-903E-7C0E2685345F}" type="presParOf" srcId="{19BD0531-F9AD-B044-9DDA-85824AB818FF}" destId="{A5A38D82-BB96-5B4D-8639-AC7533F0194E}" srcOrd="0" destOrd="0" presId="urn:microsoft.com/office/officeart/2005/8/layout/process3"/>
    <dgm:cxn modelId="{B4D334FC-34A4-4EBE-83CA-88B83CE84E54}" type="presParOf" srcId="{7DA8FA5B-4372-B64C-978A-78B64DFAEB4B}" destId="{77816FAC-FCD0-5646-90B3-7F914B145D55}" srcOrd="2" destOrd="0" presId="urn:microsoft.com/office/officeart/2005/8/layout/process3"/>
    <dgm:cxn modelId="{A50C11D7-5EE5-4D3F-B767-7AFE1B22CE1A}" type="presParOf" srcId="{77816FAC-FCD0-5646-90B3-7F914B145D55}" destId="{BA0A4E90-7096-2640-9714-5D1E96066153}" srcOrd="0" destOrd="0" presId="urn:microsoft.com/office/officeart/2005/8/layout/process3"/>
    <dgm:cxn modelId="{1112EBCE-5D4A-4AD0-8958-C0C7E4639613}" type="presParOf" srcId="{77816FAC-FCD0-5646-90B3-7F914B145D55}" destId="{1B902304-6CEB-7C41-B22D-BADD8AC6A929}" srcOrd="1" destOrd="0" presId="urn:microsoft.com/office/officeart/2005/8/layout/process3"/>
    <dgm:cxn modelId="{57BF0467-73C8-4800-9572-19BA8780F1C9}" type="presParOf" srcId="{77816FAC-FCD0-5646-90B3-7F914B145D55}" destId="{91702A9A-9727-1E47-9EF8-B11B6B629718}" srcOrd="2" destOrd="0" presId="urn:microsoft.com/office/officeart/2005/8/layout/process3"/>
    <dgm:cxn modelId="{29D7EE4A-E9EC-461A-B3B0-40FCB3D0BB69}" type="presParOf" srcId="{7DA8FA5B-4372-B64C-978A-78B64DFAEB4B}" destId="{4F551DE7-ECEE-6649-B803-911DAA008C56}" srcOrd="3" destOrd="0" presId="urn:microsoft.com/office/officeart/2005/8/layout/process3"/>
    <dgm:cxn modelId="{C2CC6E10-F3B8-4F84-9DB3-7FEAF30A3F1A}" type="presParOf" srcId="{4F551DE7-ECEE-6649-B803-911DAA008C56}" destId="{4F6828E2-DF58-0446-B13B-C9117A334F12}" srcOrd="0" destOrd="0" presId="urn:microsoft.com/office/officeart/2005/8/layout/process3"/>
    <dgm:cxn modelId="{0B782AA5-0887-407B-BDC7-19A3076731C4}" type="presParOf" srcId="{7DA8FA5B-4372-B64C-978A-78B64DFAEB4B}" destId="{D5285F94-FE1E-1B4C-9A19-F2C50401AE59}" srcOrd="4" destOrd="0" presId="urn:microsoft.com/office/officeart/2005/8/layout/process3"/>
    <dgm:cxn modelId="{B7E5D9CE-357E-4C89-A0AB-F556762E674F}" type="presParOf" srcId="{D5285F94-FE1E-1B4C-9A19-F2C50401AE59}" destId="{3B9DB527-2E9C-CD41-B468-D0294062FAFB}" srcOrd="0" destOrd="0" presId="urn:microsoft.com/office/officeart/2005/8/layout/process3"/>
    <dgm:cxn modelId="{2CC73474-9889-4654-8F87-D1F3AB0F8FF6}" type="presParOf" srcId="{D5285F94-FE1E-1B4C-9A19-F2C50401AE59}" destId="{0FF8F6A9-BA17-B74C-BECF-E92EAD9B8353}" srcOrd="1" destOrd="0" presId="urn:microsoft.com/office/officeart/2005/8/layout/process3"/>
    <dgm:cxn modelId="{ACF4604C-DF1B-49FB-9559-F38C7ACA2D5A}" type="presParOf" srcId="{D5285F94-FE1E-1B4C-9A19-F2C50401AE59}" destId="{93DC8217-DDA5-F441-B3B5-3C49DB948DBD}" srcOrd="2" destOrd="0" presId="urn:microsoft.com/office/officeart/2005/8/layout/process3"/>
  </dgm:cxnLst>
  <dgm:bg/>
  <dgm:whole/>
</dgm:dataModel>
</file>

<file path=ppt/diagrams/data2.xml><?xml version="1.0" encoding="utf-8"?>
<dgm:dataModel xmlns:dgm="http://schemas.openxmlformats.org/drawingml/2006/diagram" xmlns:a="http://schemas.openxmlformats.org/drawingml/2006/main">
  <dgm:ptLst>
    <dgm:pt modelId="{96370CE3-DDE3-CE43-B163-C0C59BBEA5C8}" type="doc">
      <dgm:prSet loTypeId="urn:microsoft.com/office/officeart/2008/layout/LinedList" loCatId="" qsTypeId="urn:microsoft.com/office/officeart/2005/8/quickstyle/simple1" qsCatId="simple" csTypeId="urn:microsoft.com/office/officeart/2005/8/colors/accent1_2" csCatId="accent1" phldr="1"/>
      <dgm:spPr/>
      <dgm:t>
        <a:bodyPr/>
        <a:lstStyle/>
        <a:p>
          <a:endParaRPr lang="en-US"/>
        </a:p>
      </dgm:t>
    </dgm:pt>
    <dgm:pt modelId="{D963A7E3-2DF7-7649-8B56-C347665060C6}">
      <dgm:prSet phldrT="[Text]"/>
      <dgm:spPr/>
      <dgm:t>
        <a:bodyPr/>
        <a:lstStyle/>
        <a:p>
          <a:r>
            <a:rPr lang="en-US" dirty="0" err="1"/>
            <a:t>Lưu</a:t>
          </a:r>
          <a:r>
            <a:rPr lang="en-US" dirty="0"/>
            <a:t> </a:t>
          </a:r>
          <a:r>
            <a:rPr lang="en-US" dirty="0" err="1"/>
            <a:t>ý</a:t>
          </a:r>
          <a:endParaRPr lang="en-US" dirty="0"/>
        </a:p>
      </dgm:t>
    </dgm:pt>
    <dgm:pt modelId="{7E6B7831-49CB-0741-B97F-8B8AE674972C}" type="parTrans" cxnId="{B8EDD24C-7264-084C-ABC8-FADEFB5447E9}">
      <dgm:prSet/>
      <dgm:spPr/>
      <dgm:t>
        <a:bodyPr/>
        <a:lstStyle/>
        <a:p>
          <a:endParaRPr lang="en-US"/>
        </a:p>
      </dgm:t>
    </dgm:pt>
    <dgm:pt modelId="{4BCCAD4F-1630-6A41-9D4B-CD70C305F132}" type="sibTrans" cxnId="{B8EDD24C-7264-084C-ABC8-FADEFB5447E9}">
      <dgm:prSet/>
      <dgm:spPr/>
      <dgm:t>
        <a:bodyPr/>
        <a:lstStyle/>
        <a:p>
          <a:endParaRPr lang="en-US"/>
        </a:p>
      </dgm:t>
    </dgm:pt>
    <dgm:pt modelId="{1BCF879F-0B74-E046-8E2B-F513DAC0A74D}">
      <dgm:prSet phldrT="[Text]"/>
      <dgm:spPr/>
      <dgm:t>
        <a:bodyPr/>
        <a:lstStyle/>
        <a:p>
          <a:r>
            <a:rPr lang="en-US" dirty="0"/>
            <a:t>- </a:t>
          </a:r>
          <a:r>
            <a:rPr lang="en-US" dirty="0" err="1"/>
            <a:t>Xây</a:t>
          </a:r>
          <a:r>
            <a:rPr lang="en-US" dirty="0"/>
            <a:t> </a:t>
          </a:r>
          <a:r>
            <a:rPr lang="en-US" dirty="0" err="1"/>
            <a:t>dựng</a:t>
          </a:r>
          <a:r>
            <a:rPr lang="en-US" dirty="0"/>
            <a:t> </a:t>
          </a:r>
          <a:r>
            <a:rPr lang="en-US" dirty="0" err="1"/>
            <a:t>kế</a:t>
          </a:r>
          <a:r>
            <a:rPr lang="en-US" dirty="0"/>
            <a:t> </a:t>
          </a:r>
          <a:r>
            <a:rPr lang="en-US" dirty="0" err="1"/>
            <a:t>hoạch</a:t>
          </a:r>
          <a:r>
            <a:rPr lang="en-US" dirty="0"/>
            <a:t>, </a:t>
          </a:r>
          <a:r>
            <a:rPr lang="en-US" dirty="0" err="1"/>
            <a:t>liên</a:t>
          </a:r>
          <a:r>
            <a:rPr lang="en-US" dirty="0"/>
            <a:t> </a:t>
          </a:r>
          <a:r>
            <a:rPr lang="en-US" dirty="0" err="1"/>
            <a:t>hệ</a:t>
          </a:r>
          <a:r>
            <a:rPr lang="en-US" dirty="0"/>
            <a:t> </a:t>
          </a:r>
          <a:r>
            <a:rPr lang="en-US" dirty="0" err="1"/>
            <a:t>với</a:t>
          </a:r>
          <a:r>
            <a:rPr lang="en-US" dirty="0"/>
            <a:t> </a:t>
          </a:r>
          <a:r>
            <a:rPr lang="en-US" dirty="0" err="1"/>
            <a:t>các</a:t>
          </a:r>
          <a:r>
            <a:rPr lang="en-US" dirty="0"/>
            <a:t> </a:t>
          </a:r>
          <a:r>
            <a:rPr lang="en-US" dirty="0" err="1"/>
            <a:t>bên</a:t>
          </a:r>
          <a:endParaRPr lang="en-US" dirty="0"/>
        </a:p>
      </dgm:t>
    </dgm:pt>
    <dgm:pt modelId="{A659F6F1-A113-2B41-B3A9-91BF9DF0D79F}" type="parTrans" cxnId="{87502ABE-3324-2740-B3FA-388EC4E3FDDC}">
      <dgm:prSet/>
      <dgm:spPr/>
      <dgm:t>
        <a:bodyPr/>
        <a:lstStyle/>
        <a:p>
          <a:endParaRPr lang="en-US"/>
        </a:p>
      </dgm:t>
    </dgm:pt>
    <dgm:pt modelId="{9E9F6687-B773-6C48-96CD-EFCA9DF75CA8}" type="sibTrans" cxnId="{87502ABE-3324-2740-B3FA-388EC4E3FDDC}">
      <dgm:prSet/>
      <dgm:spPr/>
      <dgm:t>
        <a:bodyPr/>
        <a:lstStyle/>
        <a:p>
          <a:endParaRPr lang="en-US"/>
        </a:p>
      </dgm:t>
    </dgm:pt>
    <dgm:pt modelId="{006E9A06-B392-264C-A489-A68639E285FD}">
      <dgm:prSet phldrT="[Text]"/>
      <dgm:spPr/>
      <dgm:t>
        <a:bodyPr/>
        <a:lstStyle/>
        <a:p>
          <a:r>
            <a:rPr lang="en-US" dirty="0"/>
            <a:t>- </a:t>
          </a:r>
          <a:r>
            <a:rPr lang="en-US" dirty="0" err="1"/>
            <a:t>Nêu</a:t>
          </a:r>
          <a:r>
            <a:rPr lang="en-US" dirty="0"/>
            <a:t> </a:t>
          </a:r>
          <a:r>
            <a:rPr lang="en-US" dirty="0" err="1"/>
            <a:t>rõ</a:t>
          </a:r>
          <a:r>
            <a:rPr lang="en-US" dirty="0"/>
            <a:t> </a:t>
          </a:r>
          <a:r>
            <a:rPr lang="en-US" dirty="0" err="1"/>
            <a:t>yêu</a:t>
          </a:r>
          <a:r>
            <a:rPr lang="en-US" dirty="0"/>
            <a:t> </a:t>
          </a:r>
          <a:r>
            <a:rPr lang="en-US" dirty="0" err="1"/>
            <a:t>cầu</a:t>
          </a:r>
          <a:r>
            <a:rPr lang="en-US" dirty="0"/>
            <a:t> </a:t>
          </a:r>
          <a:r>
            <a:rPr lang="en-US" dirty="0" err="1"/>
            <a:t>đối</a:t>
          </a:r>
          <a:r>
            <a:rPr lang="en-US" dirty="0"/>
            <a:t> </a:t>
          </a:r>
          <a:r>
            <a:rPr lang="en-US" dirty="0" err="1"/>
            <a:t>với</a:t>
          </a:r>
          <a:r>
            <a:rPr lang="en-US" dirty="0"/>
            <a:t> HS (</a:t>
          </a:r>
          <a:r>
            <a:rPr lang="en-US" dirty="0" err="1"/>
            <a:t>về</a:t>
          </a:r>
          <a:r>
            <a:rPr lang="en-US" dirty="0"/>
            <a:t> </a:t>
          </a:r>
          <a:r>
            <a:rPr lang="en-US" dirty="0" err="1"/>
            <a:t>thái</a:t>
          </a:r>
          <a:r>
            <a:rPr lang="en-US" dirty="0"/>
            <a:t> </a:t>
          </a:r>
          <a:r>
            <a:rPr lang="en-US" dirty="0" err="1"/>
            <a:t>độ</a:t>
          </a:r>
          <a:r>
            <a:rPr lang="en-US" dirty="0"/>
            <a:t> </a:t>
          </a:r>
          <a:r>
            <a:rPr lang="en-US" dirty="0" err="1"/>
            <a:t>khi</a:t>
          </a:r>
          <a:r>
            <a:rPr lang="en-US" dirty="0"/>
            <a:t> </a:t>
          </a:r>
          <a:r>
            <a:rPr lang="en-US" dirty="0" err="1"/>
            <a:t>tham</a:t>
          </a:r>
          <a:r>
            <a:rPr lang="en-US" dirty="0"/>
            <a:t> </a:t>
          </a:r>
          <a:r>
            <a:rPr lang="en-US" dirty="0" err="1"/>
            <a:t>gia</a:t>
          </a:r>
          <a:r>
            <a:rPr lang="en-US" dirty="0"/>
            <a:t>, </a:t>
          </a:r>
          <a:r>
            <a:rPr lang="en-US" dirty="0" err="1"/>
            <a:t>về</a:t>
          </a:r>
          <a:r>
            <a:rPr lang="en-US" dirty="0"/>
            <a:t> </a:t>
          </a:r>
          <a:r>
            <a:rPr lang="en-US" dirty="0" err="1"/>
            <a:t>kết</a:t>
          </a:r>
          <a:r>
            <a:rPr lang="en-US" dirty="0"/>
            <a:t> </a:t>
          </a:r>
          <a:r>
            <a:rPr lang="en-US" dirty="0" err="1"/>
            <a:t>quả</a:t>
          </a:r>
          <a:r>
            <a:rPr lang="en-US" dirty="0"/>
            <a:t> </a:t>
          </a:r>
          <a:r>
            <a:rPr lang="en-US" dirty="0" err="1"/>
            <a:t>cần</a:t>
          </a:r>
          <a:r>
            <a:rPr lang="en-US" dirty="0"/>
            <a:t> </a:t>
          </a:r>
          <a:r>
            <a:rPr lang="en-US" dirty="0" err="1"/>
            <a:t>đạt</a:t>
          </a:r>
          <a:r>
            <a:rPr lang="en-US" dirty="0"/>
            <a:t>)</a:t>
          </a:r>
        </a:p>
      </dgm:t>
    </dgm:pt>
    <dgm:pt modelId="{4E25C5A6-F284-9F46-ADD4-78F7BCDD0E61}" type="parTrans" cxnId="{2B7550E7-0EC8-174C-8DB8-3EC6B256BE4D}">
      <dgm:prSet/>
      <dgm:spPr/>
      <dgm:t>
        <a:bodyPr/>
        <a:lstStyle/>
        <a:p>
          <a:endParaRPr lang="en-US"/>
        </a:p>
      </dgm:t>
    </dgm:pt>
    <dgm:pt modelId="{1BF5A183-2259-8048-A746-2653D2EB9F71}" type="sibTrans" cxnId="{2B7550E7-0EC8-174C-8DB8-3EC6B256BE4D}">
      <dgm:prSet/>
      <dgm:spPr/>
      <dgm:t>
        <a:bodyPr/>
        <a:lstStyle/>
        <a:p>
          <a:endParaRPr lang="en-US"/>
        </a:p>
      </dgm:t>
    </dgm:pt>
    <dgm:pt modelId="{F493DA9F-CF9E-474E-9E34-EC5B4EB08DA6}">
      <dgm:prSet phldrT="[Text]"/>
      <dgm:spPr/>
      <dgm:t>
        <a:bodyPr/>
        <a:lstStyle/>
        <a:p>
          <a:r>
            <a:rPr lang="en-US" dirty="0"/>
            <a:t>- </a:t>
          </a:r>
          <a:r>
            <a:rPr lang="en-US" dirty="0" err="1"/>
            <a:t>Đánh</a:t>
          </a:r>
          <a:r>
            <a:rPr lang="en-US" dirty="0"/>
            <a:t> </a:t>
          </a:r>
          <a:r>
            <a:rPr lang="en-US" dirty="0" err="1"/>
            <a:t>giá</a:t>
          </a:r>
          <a:r>
            <a:rPr lang="en-US" dirty="0"/>
            <a:t> </a:t>
          </a:r>
          <a:r>
            <a:rPr lang="en-US" dirty="0" err="1"/>
            <a:t>kết</a:t>
          </a:r>
          <a:r>
            <a:rPr lang="en-US" dirty="0"/>
            <a:t> </a:t>
          </a:r>
          <a:r>
            <a:rPr lang="en-US" dirty="0" err="1"/>
            <a:t>quả</a:t>
          </a:r>
          <a:r>
            <a:rPr lang="en-US" dirty="0"/>
            <a:t> </a:t>
          </a:r>
          <a:r>
            <a:rPr lang="en-US" dirty="0" err="1"/>
            <a:t>học</a:t>
          </a:r>
          <a:r>
            <a:rPr lang="en-US" dirty="0"/>
            <a:t> </a:t>
          </a:r>
          <a:r>
            <a:rPr lang="en-US" dirty="0" err="1"/>
            <a:t>tập</a:t>
          </a:r>
          <a:r>
            <a:rPr lang="en-US" dirty="0"/>
            <a:t> </a:t>
          </a:r>
          <a:r>
            <a:rPr lang="en-US" dirty="0" err="1"/>
            <a:t>của</a:t>
          </a:r>
          <a:r>
            <a:rPr lang="en-US" dirty="0"/>
            <a:t> HS (</a:t>
          </a:r>
          <a:r>
            <a:rPr lang="en-US" dirty="0" err="1"/>
            <a:t>sản</a:t>
          </a:r>
          <a:r>
            <a:rPr lang="en-US" dirty="0"/>
            <a:t> </a:t>
          </a:r>
          <a:r>
            <a:rPr lang="en-US" dirty="0" err="1"/>
            <a:t>phẩm</a:t>
          </a:r>
          <a:r>
            <a:rPr lang="en-US" dirty="0"/>
            <a:t> </a:t>
          </a:r>
          <a:r>
            <a:rPr lang="en-US" dirty="0" err="1"/>
            <a:t>thuyết</a:t>
          </a:r>
          <a:r>
            <a:rPr lang="en-US" dirty="0"/>
            <a:t> </a:t>
          </a:r>
          <a:r>
            <a:rPr lang="en-US" dirty="0" err="1"/>
            <a:t>trình</a:t>
          </a:r>
          <a:r>
            <a:rPr lang="en-US" dirty="0"/>
            <a:t>, </a:t>
          </a:r>
          <a:r>
            <a:rPr lang="en-US" dirty="0" err="1"/>
            <a:t>bài</a:t>
          </a:r>
          <a:r>
            <a:rPr lang="en-US" dirty="0"/>
            <a:t> </a:t>
          </a:r>
          <a:r>
            <a:rPr lang="en-US" dirty="0" err="1"/>
            <a:t>viết</a:t>
          </a:r>
          <a:r>
            <a:rPr lang="en-US" dirty="0"/>
            <a:t>,…)</a:t>
          </a:r>
        </a:p>
      </dgm:t>
    </dgm:pt>
    <dgm:pt modelId="{9FAEDDE7-D3EE-2E4F-8536-3F9F912691F5}" type="parTrans" cxnId="{D7B25E12-45EA-BE4A-8A30-76BADC93A751}">
      <dgm:prSet/>
      <dgm:spPr/>
      <dgm:t>
        <a:bodyPr/>
        <a:lstStyle/>
        <a:p>
          <a:endParaRPr lang="en-US"/>
        </a:p>
      </dgm:t>
    </dgm:pt>
    <dgm:pt modelId="{036EC310-0537-9545-8591-0DD0A3AD4AB7}" type="sibTrans" cxnId="{D7B25E12-45EA-BE4A-8A30-76BADC93A751}">
      <dgm:prSet/>
      <dgm:spPr/>
      <dgm:t>
        <a:bodyPr/>
        <a:lstStyle/>
        <a:p>
          <a:endParaRPr lang="en-US"/>
        </a:p>
      </dgm:t>
    </dgm:pt>
    <dgm:pt modelId="{ABEEEC50-0571-4841-B15F-6FF8121F2E5A}" type="pres">
      <dgm:prSet presAssocID="{96370CE3-DDE3-CE43-B163-C0C59BBEA5C8}" presName="vert0" presStyleCnt="0">
        <dgm:presLayoutVars>
          <dgm:dir/>
          <dgm:animOne val="branch"/>
          <dgm:animLvl val="lvl"/>
        </dgm:presLayoutVars>
      </dgm:prSet>
      <dgm:spPr/>
      <dgm:t>
        <a:bodyPr/>
        <a:lstStyle/>
        <a:p>
          <a:endParaRPr lang="en-US"/>
        </a:p>
      </dgm:t>
    </dgm:pt>
    <dgm:pt modelId="{3311A1CB-3232-674C-8BCE-93D16F374706}" type="pres">
      <dgm:prSet presAssocID="{D963A7E3-2DF7-7649-8B56-C347665060C6}" presName="thickLine" presStyleLbl="alignNode1" presStyleIdx="0" presStyleCnt="1"/>
      <dgm:spPr/>
    </dgm:pt>
    <dgm:pt modelId="{B5A7E779-74C0-C046-A4A3-26215B337045}" type="pres">
      <dgm:prSet presAssocID="{D963A7E3-2DF7-7649-8B56-C347665060C6}" presName="horz1" presStyleCnt="0"/>
      <dgm:spPr/>
    </dgm:pt>
    <dgm:pt modelId="{A267AFC1-F415-D246-9E64-F21BA03796A7}" type="pres">
      <dgm:prSet presAssocID="{D963A7E3-2DF7-7649-8B56-C347665060C6}" presName="tx1" presStyleLbl="revTx" presStyleIdx="0" presStyleCnt="4"/>
      <dgm:spPr/>
      <dgm:t>
        <a:bodyPr/>
        <a:lstStyle/>
        <a:p>
          <a:endParaRPr lang="en-US"/>
        </a:p>
      </dgm:t>
    </dgm:pt>
    <dgm:pt modelId="{E223FE4C-BD74-B74D-86DD-1A1DD9FF1FD9}" type="pres">
      <dgm:prSet presAssocID="{D963A7E3-2DF7-7649-8B56-C347665060C6}" presName="vert1" presStyleCnt="0"/>
      <dgm:spPr/>
    </dgm:pt>
    <dgm:pt modelId="{5715D289-EBDE-9448-B4D2-E100EE36199D}" type="pres">
      <dgm:prSet presAssocID="{1BCF879F-0B74-E046-8E2B-F513DAC0A74D}" presName="vertSpace2a" presStyleCnt="0"/>
      <dgm:spPr/>
    </dgm:pt>
    <dgm:pt modelId="{E6FCE752-9B48-454E-B294-DF6E334E0CDD}" type="pres">
      <dgm:prSet presAssocID="{1BCF879F-0B74-E046-8E2B-F513DAC0A74D}" presName="horz2" presStyleCnt="0"/>
      <dgm:spPr/>
    </dgm:pt>
    <dgm:pt modelId="{8005F550-0E09-7B43-A8D0-49FC10F6D1E5}" type="pres">
      <dgm:prSet presAssocID="{1BCF879F-0B74-E046-8E2B-F513DAC0A74D}" presName="horzSpace2" presStyleCnt="0"/>
      <dgm:spPr/>
    </dgm:pt>
    <dgm:pt modelId="{CDE19253-1BC3-4345-88A2-306AE334AF91}" type="pres">
      <dgm:prSet presAssocID="{1BCF879F-0B74-E046-8E2B-F513DAC0A74D}" presName="tx2" presStyleLbl="revTx" presStyleIdx="1" presStyleCnt="4"/>
      <dgm:spPr/>
      <dgm:t>
        <a:bodyPr/>
        <a:lstStyle/>
        <a:p>
          <a:endParaRPr lang="en-US"/>
        </a:p>
      </dgm:t>
    </dgm:pt>
    <dgm:pt modelId="{1BCB5A7D-31B2-C748-A562-1696A544A468}" type="pres">
      <dgm:prSet presAssocID="{1BCF879F-0B74-E046-8E2B-F513DAC0A74D}" presName="vert2" presStyleCnt="0"/>
      <dgm:spPr/>
    </dgm:pt>
    <dgm:pt modelId="{D9D83282-9C23-8D4E-B89D-9970891707CC}" type="pres">
      <dgm:prSet presAssocID="{1BCF879F-0B74-E046-8E2B-F513DAC0A74D}" presName="thinLine2b" presStyleLbl="callout" presStyleIdx="0" presStyleCnt="3"/>
      <dgm:spPr/>
    </dgm:pt>
    <dgm:pt modelId="{F7196085-A4CC-874A-A01D-58B855A2D509}" type="pres">
      <dgm:prSet presAssocID="{1BCF879F-0B74-E046-8E2B-F513DAC0A74D}" presName="vertSpace2b" presStyleCnt="0"/>
      <dgm:spPr/>
    </dgm:pt>
    <dgm:pt modelId="{06091906-43CF-FB40-83BB-70635FDBCB6B}" type="pres">
      <dgm:prSet presAssocID="{006E9A06-B392-264C-A489-A68639E285FD}" presName="horz2" presStyleCnt="0"/>
      <dgm:spPr/>
    </dgm:pt>
    <dgm:pt modelId="{F1B080FB-D692-AF41-B4EB-955C92B7402E}" type="pres">
      <dgm:prSet presAssocID="{006E9A06-B392-264C-A489-A68639E285FD}" presName="horzSpace2" presStyleCnt="0"/>
      <dgm:spPr/>
    </dgm:pt>
    <dgm:pt modelId="{70877BE9-BFB5-104A-9BFF-4E532F580964}" type="pres">
      <dgm:prSet presAssocID="{006E9A06-B392-264C-A489-A68639E285FD}" presName="tx2" presStyleLbl="revTx" presStyleIdx="2" presStyleCnt="4"/>
      <dgm:spPr/>
      <dgm:t>
        <a:bodyPr/>
        <a:lstStyle/>
        <a:p>
          <a:endParaRPr lang="en-US"/>
        </a:p>
      </dgm:t>
    </dgm:pt>
    <dgm:pt modelId="{E431F779-24C4-4E41-99A8-FCFEE4070AEB}" type="pres">
      <dgm:prSet presAssocID="{006E9A06-B392-264C-A489-A68639E285FD}" presName="vert2" presStyleCnt="0"/>
      <dgm:spPr/>
    </dgm:pt>
    <dgm:pt modelId="{BD9AC3CE-D562-6345-ABC6-1E3FCC1DE875}" type="pres">
      <dgm:prSet presAssocID="{006E9A06-B392-264C-A489-A68639E285FD}" presName="thinLine2b" presStyleLbl="callout" presStyleIdx="1" presStyleCnt="3"/>
      <dgm:spPr/>
    </dgm:pt>
    <dgm:pt modelId="{BD9BFBA0-8450-AE41-BCA2-E7A9EC64ADAB}" type="pres">
      <dgm:prSet presAssocID="{006E9A06-B392-264C-A489-A68639E285FD}" presName="vertSpace2b" presStyleCnt="0"/>
      <dgm:spPr/>
    </dgm:pt>
    <dgm:pt modelId="{ABBACFAB-5C5C-7F49-B251-2C96227E4F0C}" type="pres">
      <dgm:prSet presAssocID="{F493DA9F-CF9E-474E-9E34-EC5B4EB08DA6}" presName="horz2" presStyleCnt="0"/>
      <dgm:spPr/>
    </dgm:pt>
    <dgm:pt modelId="{A1F9AD76-904D-974F-AC85-67ABC6D51246}" type="pres">
      <dgm:prSet presAssocID="{F493DA9F-CF9E-474E-9E34-EC5B4EB08DA6}" presName="horzSpace2" presStyleCnt="0"/>
      <dgm:spPr/>
    </dgm:pt>
    <dgm:pt modelId="{C2FFEB9B-881B-DB44-8E03-780EBD58645F}" type="pres">
      <dgm:prSet presAssocID="{F493DA9F-CF9E-474E-9E34-EC5B4EB08DA6}" presName="tx2" presStyleLbl="revTx" presStyleIdx="3" presStyleCnt="4"/>
      <dgm:spPr/>
      <dgm:t>
        <a:bodyPr/>
        <a:lstStyle/>
        <a:p>
          <a:endParaRPr lang="en-US"/>
        </a:p>
      </dgm:t>
    </dgm:pt>
    <dgm:pt modelId="{5C7540A9-413B-F24F-8259-DD0DEACBC1EC}" type="pres">
      <dgm:prSet presAssocID="{F493DA9F-CF9E-474E-9E34-EC5B4EB08DA6}" presName="vert2" presStyleCnt="0"/>
      <dgm:spPr/>
    </dgm:pt>
    <dgm:pt modelId="{C1DDC58D-6410-1A4B-94C3-C8571469F455}" type="pres">
      <dgm:prSet presAssocID="{F493DA9F-CF9E-474E-9E34-EC5B4EB08DA6}" presName="thinLine2b" presStyleLbl="callout" presStyleIdx="2" presStyleCnt="3"/>
      <dgm:spPr/>
    </dgm:pt>
    <dgm:pt modelId="{630B636D-68CD-854A-8B49-B173510C10DB}" type="pres">
      <dgm:prSet presAssocID="{F493DA9F-CF9E-474E-9E34-EC5B4EB08DA6}" presName="vertSpace2b" presStyleCnt="0"/>
      <dgm:spPr/>
    </dgm:pt>
  </dgm:ptLst>
  <dgm:cxnLst>
    <dgm:cxn modelId="{2B7550E7-0EC8-174C-8DB8-3EC6B256BE4D}" srcId="{D963A7E3-2DF7-7649-8B56-C347665060C6}" destId="{006E9A06-B392-264C-A489-A68639E285FD}" srcOrd="1" destOrd="0" parTransId="{4E25C5A6-F284-9F46-ADD4-78F7BCDD0E61}" sibTransId="{1BF5A183-2259-8048-A746-2653D2EB9F71}"/>
    <dgm:cxn modelId="{738D60A9-2493-4EF1-B4A9-7D69ABC2F17E}" type="presOf" srcId="{96370CE3-DDE3-CE43-B163-C0C59BBEA5C8}" destId="{ABEEEC50-0571-4841-B15F-6FF8121F2E5A}" srcOrd="0" destOrd="0" presId="urn:microsoft.com/office/officeart/2008/layout/LinedList"/>
    <dgm:cxn modelId="{D7B25E12-45EA-BE4A-8A30-76BADC93A751}" srcId="{D963A7E3-2DF7-7649-8B56-C347665060C6}" destId="{F493DA9F-CF9E-474E-9E34-EC5B4EB08DA6}" srcOrd="2" destOrd="0" parTransId="{9FAEDDE7-D3EE-2E4F-8536-3F9F912691F5}" sibTransId="{036EC310-0537-9545-8591-0DD0A3AD4AB7}"/>
    <dgm:cxn modelId="{0FB8CD4B-FCB2-461D-A9A9-ED140F6E5367}" type="presOf" srcId="{1BCF879F-0B74-E046-8E2B-F513DAC0A74D}" destId="{CDE19253-1BC3-4345-88A2-306AE334AF91}" srcOrd="0" destOrd="0" presId="urn:microsoft.com/office/officeart/2008/layout/LinedList"/>
    <dgm:cxn modelId="{87502ABE-3324-2740-B3FA-388EC4E3FDDC}" srcId="{D963A7E3-2DF7-7649-8B56-C347665060C6}" destId="{1BCF879F-0B74-E046-8E2B-F513DAC0A74D}" srcOrd="0" destOrd="0" parTransId="{A659F6F1-A113-2B41-B3A9-91BF9DF0D79F}" sibTransId="{9E9F6687-B773-6C48-96CD-EFCA9DF75CA8}"/>
    <dgm:cxn modelId="{3FE86E17-897B-4DCC-91B2-A40C91D2188F}" type="presOf" srcId="{F493DA9F-CF9E-474E-9E34-EC5B4EB08DA6}" destId="{C2FFEB9B-881B-DB44-8E03-780EBD58645F}" srcOrd="0" destOrd="0" presId="urn:microsoft.com/office/officeart/2008/layout/LinedList"/>
    <dgm:cxn modelId="{B8EDD24C-7264-084C-ABC8-FADEFB5447E9}" srcId="{96370CE3-DDE3-CE43-B163-C0C59BBEA5C8}" destId="{D963A7E3-2DF7-7649-8B56-C347665060C6}" srcOrd="0" destOrd="0" parTransId="{7E6B7831-49CB-0741-B97F-8B8AE674972C}" sibTransId="{4BCCAD4F-1630-6A41-9D4B-CD70C305F132}"/>
    <dgm:cxn modelId="{112B6923-D63B-4C4A-80F2-DCC9E638FEA1}" type="presOf" srcId="{D963A7E3-2DF7-7649-8B56-C347665060C6}" destId="{A267AFC1-F415-D246-9E64-F21BA03796A7}" srcOrd="0" destOrd="0" presId="urn:microsoft.com/office/officeart/2008/layout/LinedList"/>
    <dgm:cxn modelId="{C9ECB4F7-ADDC-4C6B-9036-61E1A381BBE5}" type="presOf" srcId="{006E9A06-B392-264C-A489-A68639E285FD}" destId="{70877BE9-BFB5-104A-9BFF-4E532F580964}" srcOrd="0" destOrd="0" presId="urn:microsoft.com/office/officeart/2008/layout/LinedList"/>
    <dgm:cxn modelId="{7E1A8C2A-F25E-41B8-B256-99AFCAECC6EE}" type="presParOf" srcId="{ABEEEC50-0571-4841-B15F-6FF8121F2E5A}" destId="{3311A1CB-3232-674C-8BCE-93D16F374706}" srcOrd="0" destOrd="0" presId="urn:microsoft.com/office/officeart/2008/layout/LinedList"/>
    <dgm:cxn modelId="{7DBDDA73-7B93-4C26-9421-960AF78CD584}" type="presParOf" srcId="{ABEEEC50-0571-4841-B15F-6FF8121F2E5A}" destId="{B5A7E779-74C0-C046-A4A3-26215B337045}" srcOrd="1" destOrd="0" presId="urn:microsoft.com/office/officeart/2008/layout/LinedList"/>
    <dgm:cxn modelId="{F84F62AB-5458-46DC-9C9B-88291BDABDFA}" type="presParOf" srcId="{B5A7E779-74C0-C046-A4A3-26215B337045}" destId="{A267AFC1-F415-D246-9E64-F21BA03796A7}" srcOrd="0" destOrd="0" presId="urn:microsoft.com/office/officeart/2008/layout/LinedList"/>
    <dgm:cxn modelId="{0617AB80-0F08-4E78-BE3F-F36FB5DFE1A1}" type="presParOf" srcId="{B5A7E779-74C0-C046-A4A3-26215B337045}" destId="{E223FE4C-BD74-B74D-86DD-1A1DD9FF1FD9}" srcOrd="1" destOrd="0" presId="urn:microsoft.com/office/officeart/2008/layout/LinedList"/>
    <dgm:cxn modelId="{D1893256-4E2B-4923-8794-D4F071BE61B4}" type="presParOf" srcId="{E223FE4C-BD74-B74D-86DD-1A1DD9FF1FD9}" destId="{5715D289-EBDE-9448-B4D2-E100EE36199D}" srcOrd="0" destOrd="0" presId="urn:microsoft.com/office/officeart/2008/layout/LinedList"/>
    <dgm:cxn modelId="{F6AF3EC2-4D68-4153-AC4E-B0DBB6C17270}" type="presParOf" srcId="{E223FE4C-BD74-B74D-86DD-1A1DD9FF1FD9}" destId="{E6FCE752-9B48-454E-B294-DF6E334E0CDD}" srcOrd="1" destOrd="0" presId="urn:microsoft.com/office/officeart/2008/layout/LinedList"/>
    <dgm:cxn modelId="{97DAAAF1-8B0E-4C87-AB38-6DAD13D20406}" type="presParOf" srcId="{E6FCE752-9B48-454E-B294-DF6E334E0CDD}" destId="{8005F550-0E09-7B43-A8D0-49FC10F6D1E5}" srcOrd="0" destOrd="0" presId="urn:microsoft.com/office/officeart/2008/layout/LinedList"/>
    <dgm:cxn modelId="{96797A57-9B6B-4D4D-A84F-8E59D952CBCB}" type="presParOf" srcId="{E6FCE752-9B48-454E-B294-DF6E334E0CDD}" destId="{CDE19253-1BC3-4345-88A2-306AE334AF91}" srcOrd="1" destOrd="0" presId="urn:microsoft.com/office/officeart/2008/layout/LinedList"/>
    <dgm:cxn modelId="{F41213F7-46A4-43DD-8AC9-FAFDEE7148BD}" type="presParOf" srcId="{E6FCE752-9B48-454E-B294-DF6E334E0CDD}" destId="{1BCB5A7D-31B2-C748-A562-1696A544A468}" srcOrd="2" destOrd="0" presId="urn:microsoft.com/office/officeart/2008/layout/LinedList"/>
    <dgm:cxn modelId="{7714EFC2-6580-45A9-857E-ACC03275D4E6}" type="presParOf" srcId="{E223FE4C-BD74-B74D-86DD-1A1DD9FF1FD9}" destId="{D9D83282-9C23-8D4E-B89D-9970891707CC}" srcOrd="2" destOrd="0" presId="urn:microsoft.com/office/officeart/2008/layout/LinedList"/>
    <dgm:cxn modelId="{38375D55-041F-4F6C-BFE3-807279DB54BA}" type="presParOf" srcId="{E223FE4C-BD74-B74D-86DD-1A1DD9FF1FD9}" destId="{F7196085-A4CC-874A-A01D-58B855A2D509}" srcOrd="3" destOrd="0" presId="urn:microsoft.com/office/officeart/2008/layout/LinedList"/>
    <dgm:cxn modelId="{2A3BA41A-23BC-41AA-ADB9-4238DEADA7EF}" type="presParOf" srcId="{E223FE4C-BD74-B74D-86DD-1A1DD9FF1FD9}" destId="{06091906-43CF-FB40-83BB-70635FDBCB6B}" srcOrd="4" destOrd="0" presId="urn:microsoft.com/office/officeart/2008/layout/LinedList"/>
    <dgm:cxn modelId="{8D326664-3560-42D0-97EB-9718E3463382}" type="presParOf" srcId="{06091906-43CF-FB40-83BB-70635FDBCB6B}" destId="{F1B080FB-D692-AF41-B4EB-955C92B7402E}" srcOrd="0" destOrd="0" presId="urn:microsoft.com/office/officeart/2008/layout/LinedList"/>
    <dgm:cxn modelId="{91232BA7-B380-484D-AC13-5E300EBD1BC7}" type="presParOf" srcId="{06091906-43CF-FB40-83BB-70635FDBCB6B}" destId="{70877BE9-BFB5-104A-9BFF-4E532F580964}" srcOrd="1" destOrd="0" presId="urn:microsoft.com/office/officeart/2008/layout/LinedList"/>
    <dgm:cxn modelId="{497ADBE9-70E6-471A-BD9E-F21DE3FFE24B}" type="presParOf" srcId="{06091906-43CF-FB40-83BB-70635FDBCB6B}" destId="{E431F779-24C4-4E41-99A8-FCFEE4070AEB}" srcOrd="2" destOrd="0" presId="urn:microsoft.com/office/officeart/2008/layout/LinedList"/>
    <dgm:cxn modelId="{766F67BC-47AC-489B-8017-E517D245F58A}" type="presParOf" srcId="{E223FE4C-BD74-B74D-86DD-1A1DD9FF1FD9}" destId="{BD9AC3CE-D562-6345-ABC6-1E3FCC1DE875}" srcOrd="5" destOrd="0" presId="urn:microsoft.com/office/officeart/2008/layout/LinedList"/>
    <dgm:cxn modelId="{34A5ED6F-6465-4361-8758-910910203CAD}" type="presParOf" srcId="{E223FE4C-BD74-B74D-86DD-1A1DD9FF1FD9}" destId="{BD9BFBA0-8450-AE41-BCA2-E7A9EC64ADAB}" srcOrd="6" destOrd="0" presId="urn:microsoft.com/office/officeart/2008/layout/LinedList"/>
    <dgm:cxn modelId="{CF612C71-3979-4438-9210-2BBBB7A40910}" type="presParOf" srcId="{E223FE4C-BD74-B74D-86DD-1A1DD9FF1FD9}" destId="{ABBACFAB-5C5C-7F49-B251-2C96227E4F0C}" srcOrd="7" destOrd="0" presId="urn:microsoft.com/office/officeart/2008/layout/LinedList"/>
    <dgm:cxn modelId="{ED4DFF13-D839-4836-95C2-F3A314285C20}" type="presParOf" srcId="{ABBACFAB-5C5C-7F49-B251-2C96227E4F0C}" destId="{A1F9AD76-904D-974F-AC85-67ABC6D51246}" srcOrd="0" destOrd="0" presId="urn:microsoft.com/office/officeart/2008/layout/LinedList"/>
    <dgm:cxn modelId="{B219920F-9057-4547-9650-EE2CFC0B76E4}" type="presParOf" srcId="{ABBACFAB-5C5C-7F49-B251-2C96227E4F0C}" destId="{C2FFEB9B-881B-DB44-8E03-780EBD58645F}" srcOrd="1" destOrd="0" presId="urn:microsoft.com/office/officeart/2008/layout/LinedList"/>
    <dgm:cxn modelId="{CCCF65E5-0124-4867-B235-0950F00383EB}" type="presParOf" srcId="{ABBACFAB-5C5C-7F49-B251-2C96227E4F0C}" destId="{5C7540A9-413B-F24F-8259-DD0DEACBC1EC}" srcOrd="2" destOrd="0" presId="urn:microsoft.com/office/officeart/2008/layout/LinedList"/>
    <dgm:cxn modelId="{0B23B601-5960-4B9D-A721-F4BB80B8D151}" type="presParOf" srcId="{E223FE4C-BD74-B74D-86DD-1A1DD9FF1FD9}" destId="{C1DDC58D-6410-1A4B-94C3-C8571469F455}" srcOrd="8" destOrd="0" presId="urn:microsoft.com/office/officeart/2008/layout/LinedList"/>
    <dgm:cxn modelId="{B040DE64-D66E-4FC8-9C50-3DB63BF8EED2}" type="presParOf" srcId="{E223FE4C-BD74-B74D-86DD-1A1DD9FF1FD9}" destId="{630B636D-68CD-854A-8B49-B173510C10DB}" srcOrd="9" destOrd="0" presId="urn:microsoft.com/office/officeart/2008/layout/LinedList"/>
  </dgm:cxnLst>
  <dgm:bg/>
  <dgm:whole/>
</dgm:dataModel>
</file>

<file path=ppt/diagrams/data3.xml><?xml version="1.0" encoding="utf-8"?>
<dgm:dataModel xmlns:dgm="http://schemas.openxmlformats.org/drawingml/2006/diagram" xmlns:a="http://schemas.openxmlformats.org/drawingml/2006/main">
  <dgm:ptLst>
    <dgm:pt modelId="{9994E360-D33C-6D45-AA15-BA346B621DA1}" type="doc">
      <dgm:prSet loTypeId="urn:microsoft.com/office/officeart/2008/layout/LinedList" loCatId="" qsTypeId="urn:microsoft.com/office/officeart/2005/8/quickstyle/simple1" qsCatId="simple" csTypeId="urn:microsoft.com/office/officeart/2005/8/colors/accent1_2" csCatId="accent1" phldr="1"/>
      <dgm:spPr/>
      <dgm:t>
        <a:bodyPr/>
        <a:lstStyle/>
        <a:p>
          <a:endParaRPr lang="en-US"/>
        </a:p>
      </dgm:t>
    </dgm:pt>
    <dgm:pt modelId="{79E2CE67-451F-7E4F-A5EE-1ACCD2363F30}">
      <dgm:prSet phldrT="[Text]"/>
      <dgm:spPr/>
      <dgm:t>
        <a:bodyPr/>
        <a:lstStyle/>
        <a:p>
          <a:r>
            <a:rPr lang="en-US" dirty="0" err="1"/>
            <a:t>Yêu</a:t>
          </a:r>
          <a:r>
            <a:rPr lang="en-US" dirty="0"/>
            <a:t> </a:t>
          </a:r>
          <a:r>
            <a:rPr lang="en-US" dirty="0" err="1"/>
            <a:t>cầu</a:t>
          </a:r>
          <a:endParaRPr lang="en-US" dirty="0"/>
        </a:p>
      </dgm:t>
    </dgm:pt>
    <dgm:pt modelId="{31E09C34-1096-4A48-AA52-AD9B72C3D050}" type="parTrans" cxnId="{37DAFB5D-5292-9C4A-9857-06E789A1814D}">
      <dgm:prSet/>
      <dgm:spPr/>
      <dgm:t>
        <a:bodyPr/>
        <a:lstStyle/>
        <a:p>
          <a:endParaRPr lang="en-US"/>
        </a:p>
      </dgm:t>
    </dgm:pt>
    <dgm:pt modelId="{C96E1F38-F1EC-9048-95CE-C31EA6A3FE2C}" type="sibTrans" cxnId="{37DAFB5D-5292-9C4A-9857-06E789A1814D}">
      <dgm:prSet/>
      <dgm:spPr/>
      <dgm:t>
        <a:bodyPr/>
        <a:lstStyle/>
        <a:p>
          <a:endParaRPr lang="en-US"/>
        </a:p>
      </dgm:t>
    </dgm:pt>
    <dgm:pt modelId="{B9FC1865-772A-494D-93C3-C3E83676A864}">
      <dgm:prSet phldrT="[Text]"/>
      <dgm:spPr/>
      <dgm:t>
        <a:bodyPr/>
        <a:lstStyle/>
        <a:p>
          <a:r>
            <a:rPr lang="en-US" dirty="0"/>
            <a:t>- </a:t>
          </a:r>
          <a:r>
            <a:rPr lang="en-US" dirty="0" err="1"/>
            <a:t>Thể</a:t>
          </a:r>
          <a:r>
            <a:rPr lang="en-US" dirty="0"/>
            <a:t> </a:t>
          </a:r>
          <a:r>
            <a:rPr lang="en-US" dirty="0" err="1"/>
            <a:t>hiện</a:t>
          </a:r>
          <a:r>
            <a:rPr lang="en-US" dirty="0"/>
            <a:t> </a:t>
          </a:r>
          <a:r>
            <a:rPr lang="en-US" dirty="0" err="1"/>
            <a:t>mục</a:t>
          </a:r>
          <a:r>
            <a:rPr lang="en-US" dirty="0"/>
            <a:t> </a:t>
          </a:r>
          <a:r>
            <a:rPr lang="en-US" dirty="0" err="1"/>
            <a:t>đích</a:t>
          </a:r>
          <a:r>
            <a:rPr lang="en-US" dirty="0"/>
            <a:t> </a:t>
          </a:r>
          <a:r>
            <a:rPr lang="en-US" dirty="0" err="1"/>
            <a:t>giáo</a:t>
          </a:r>
          <a:r>
            <a:rPr lang="en-US" dirty="0"/>
            <a:t> </a:t>
          </a:r>
          <a:r>
            <a:rPr lang="en-US" dirty="0" err="1"/>
            <a:t>dục</a:t>
          </a:r>
          <a:r>
            <a:rPr lang="en-US" dirty="0"/>
            <a:t>, </a:t>
          </a:r>
          <a:r>
            <a:rPr lang="en-US" dirty="0" err="1"/>
            <a:t>có</a:t>
          </a:r>
          <a:r>
            <a:rPr lang="en-US" dirty="0"/>
            <a:t> </a:t>
          </a:r>
          <a:r>
            <a:rPr lang="en-US" dirty="0" err="1"/>
            <a:t>nội</a:t>
          </a:r>
          <a:r>
            <a:rPr lang="en-US" dirty="0"/>
            <a:t> dung </a:t>
          </a:r>
          <a:r>
            <a:rPr lang="en-US" dirty="0" err="1"/>
            <a:t>phong</a:t>
          </a:r>
          <a:r>
            <a:rPr lang="en-US" dirty="0"/>
            <a:t> </a:t>
          </a:r>
          <a:r>
            <a:rPr lang="en-US" dirty="0" err="1"/>
            <a:t>phú</a:t>
          </a:r>
          <a:endParaRPr lang="en-US" dirty="0"/>
        </a:p>
      </dgm:t>
    </dgm:pt>
    <dgm:pt modelId="{0EA6829B-FC36-B744-A225-FB5941029675}" type="parTrans" cxnId="{A5AE57A9-8E71-3F43-BA4B-178A5997E065}">
      <dgm:prSet/>
      <dgm:spPr/>
      <dgm:t>
        <a:bodyPr/>
        <a:lstStyle/>
        <a:p>
          <a:endParaRPr lang="en-US"/>
        </a:p>
      </dgm:t>
    </dgm:pt>
    <dgm:pt modelId="{8F068F7C-30E0-EB43-851E-DB16C48046EA}" type="sibTrans" cxnId="{A5AE57A9-8E71-3F43-BA4B-178A5997E065}">
      <dgm:prSet/>
      <dgm:spPr/>
      <dgm:t>
        <a:bodyPr/>
        <a:lstStyle/>
        <a:p>
          <a:endParaRPr lang="en-US"/>
        </a:p>
      </dgm:t>
    </dgm:pt>
    <dgm:pt modelId="{4A428208-C6B4-9840-A52A-1F4954A886E4}">
      <dgm:prSet phldrT="[Text]"/>
      <dgm:spPr/>
      <dgm:t>
        <a:bodyPr/>
        <a:lstStyle/>
        <a:p>
          <a:r>
            <a:rPr lang="en-US" dirty="0"/>
            <a:t>- Thu </a:t>
          </a:r>
          <a:r>
            <a:rPr lang="en-US" dirty="0" err="1"/>
            <a:t>hút</a:t>
          </a:r>
          <a:r>
            <a:rPr lang="en-US" dirty="0"/>
            <a:t> </a:t>
          </a:r>
          <a:r>
            <a:rPr lang="en-US" dirty="0" err="1"/>
            <a:t>đông</a:t>
          </a:r>
          <a:r>
            <a:rPr lang="en-US" dirty="0"/>
            <a:t> </a:t>
          </a:r>
          <a:r>
            <a:rPr lang="en-US" dirty="0" err="1"/>
            <a:t>đảo</a:t>
          </a:r>
          <a:r>
            <a:rPr lang="en-US" dirty="0"/>
            <a:t> HS </a:t>
          </a:r>
          <a:r>
            <a:rPr lang="en-US" dirty="0" err="1"/>
            <a:t>tham</a:t>
          </a:r>
          <a:r>
            <a:rPr lang="en-US" dirty="0"/>
            <a:t> </a:t>
          </a:r>
          <a:r>
            <a:rPr lang="en-US" dirty="0" err="1"/>
            <a:t>gia</a:t>
          </a:r>
          <a:endParaRPr lang="en-US" dirty="0"/>
        </a:p>
      </dgm:t>
    </dgm:pt>
    <dgm:pt modelId="{0B710ECC-5596-5546-BAD9-52E34477389F}" type="parTrans" cxnId="{607343A8-69D6-9941-860A-6FB6D3847C19}">
      <dgm:prSet/>
      <dgm:spPr/>
      <dgm:t>
        <a:bodyPr/>
        <a:lstStyle/>
        <a:p>
          <a:endParaRPr lang="en-US"/>
        </a:p>
      </dgm:t>
    </dgm:pt>
    <dgm:pt modelId="{AF2D2A31-7C94-5D4F-839A-50C2BC581B9D}" type="sibTrans" cxnId="{607343A8-69D6-9941-860A-6FB6D3847C19}">
      <dgm:prSet/>
      <dgm:spPr/>
      <dgm:t>
        <a:bodyPr/>
        <a:lstStyle/>
        <a:p>
          <a:endParaRPr lang="en-US"/>
        </a:p>
      </dgm:t>
    </dgm:pt>
    <dgm:pt modelId="{725DF8E1-FCB6-F74D-B3B2-BAA7818B13A4}">
      <dgm:prSet phldrT="[Text]"/>
      <dgm:spPr/>
      <dgm:t>
        <a:bodyPr/>
        <a:lstStyle/>
        <a:p>
          <a:r>
            <a:rPr lang="en-US" dirty="0"/>
            <a:t>- GV </a:t>
          </a:r>
          <a:r>
            <a:rPr lang="en-US" dirty="0" err="1"/>
            <a:t>giữ</a:t>
          </a:r>
          <a:r>
            <a:rPr lang="en-US" dirty="0"/>
            <a:t> </a:t>
          </a:r>
          <a:r>
            <a:rPr lang="en-US" dirty="0" err="1"/>
            <a:t>vai</a:t>
          </a:r>
          <a:r>
            <a:rPr lang="en-US" dirty="0"/>
            <a:t> </a:t>
          </a:r>
          <a:r>
            <a:rPr lang="en-US" dirty="0" err="1"/>
            <a:t>trò</a:t>
          </a:r>
          <a:r>
            <a:rPr lang="en-US" dirty="0"/>
            <a:t> </a:t>
          </a:r>
          <a:r>
            <a:rPr lang="en-US" dirty="0" err="1"/>
            <a:t>hướng</a:t>
          </a:r>
          <a:r>
            <a:rPr lang="en-US" dirty="0"/>
            <a:t> </a:t>
          </a:r>
          <a:r>
            <a:rPr lang="en-US" dirty="0" err="1"/>
            <a:t>dẫn</a:t>
          </a:r>
          <a:endParaRPr lang="en-US" dirty="0"/>
        </a:p>
      </dgm:t>
    </dgm:pt>
    <dgm:pt modelId="{1BF78983-FA56-0D4C-8A8C-CB207086F48C}" type="parTrans" cxnId="{23221BCD-6D11-4A4A-9993-D88C3FBCDEE9}">
      <dgm:prSet/>
      <dgm:spPr/>
      <dgm:t>
        <a:bodyPr/>
        <a:lstStyle/>
        <a:p>
          <a:endParaRPr lang="en-US"/>
        </a:p>
      </dgm:t>
    </dgm:pt>
    <dgm:pt modelId="{ECFDE9BC-0684-7240-BCDC-F60E3AADBB8C}" type="sibTrans" cxnId="{23221BCD-6D11-4A4A-9993-D88C3FBCDEE9}">
      <dgm:prSet/>
      <dgm:spPr/>
      <dgm:t>
        <a:bodyPr/>
        <a:lstStyle/>
        <a:p>
          <a:endParaRPr lang="en-US"/>
        </a:p>
      </dgm:t>
    </dgm:pt>
    <dgm:pt modelId="{AD5A9E79-027F-7548-A953-A0D9C256B4A4}" type="pres">
      <dgm:prSet presAssocID="{9994E360-D33C-6D45-AA15-BA346B621DA1}" presName="vert0" presStyleCnt="0">
        <dgm:presLayoutVars>
          <dgm:dir/>
          <dgm:animOne val="branch"/>
          <dgm:animLvl val="lvl"/>
        </dgm:presLayoutVars>
      </dgm:prSet>
      <dgm:spPr/>
      <dgm:t>
        <a:bodyPr/>
        <a:lstStyle/>
        <a:p>
          <a:endParaRPr lang="en-US"/>
        </a:p>
      </dgm:t>
    </dgm:pt>
    <dgm:pt modelId="{6AE8A338-D1D4-D34D-B1F4-F8F832B5A7E3}" type="pres">
      <dgm:prSet presAssocID="{79E2CE67-451F-7E4F-A5EE-1ACCD2363F30}" presName="thickLine" presStyleLbl="alignNode1" presStyleIdx="0" presStyleCnt="1"/>
      <dgm:spPr/>
    </dgm:pt>
    <dgm:pt modelId="{318D1303-27A4-5C40-9BF3-F9966FEF88DD}" type="pres">
      <dgm:prSet presAssocID="{79E2CE67-451F-7E4F-A5EE-1ACCD2363F30}" presName="horz1" presStyleCnt="0"/>
      <dgm:spPr/>
    </dgm:pt>
    <dgm:pt modelId="{14680549-9F1D-1D48-832D-A307CFF09E7C}" type="pres">
      <dgm:prSet presAssocID="{79E2CE67-451F-7E4F-A5EE-1ACCD2363F30}" presName="tx1" presStyleLbl="revTx" presStyleIdx="0" presStyleCnt="4"/>
      <dgm:spPr/>
      <dgm:t>
        <a:bodyPr/>
        <a:lstStyle/>
        <a:p>
          <a:endParaRPr lang="en-US"/>
        </a:p>
      </dgm:t>
    </dgm:pt>
    <dgm:pt modelId="{203F1A34-86E4-8A43-B907-ACB352A38317}" type="pres">
      <dgm:prSet presAssocID="{79E2CE67-451F-7E4F-A5EE-1ACCD2363F30}" presName="vert1" presStyleCnt="0"/>
      <dgm:spPr/>
    </dgm:pt>
    <dgm:pt modelId="{A2A827DC-109E-CE4C-A622-4737F0E70D32}" type="pres">
      <dgm:prSet presAssocID="{B9FC1865-772A-494D-93C3-C3E83676A864}" presName="vertSpace2a" presStyleCnt="0"/>
      <dgm:spPr/>
    </dgm:pt>
    <dgm:pt modelId="{317961C8-241D-234A-B6E0-532148880CBD}" type="pres">
      <dgm:prSet presAssocID="{B9FC1865-772A-494D-93C3-C3E83676A864}" presName="horz2" presStyleCnt="0"/>
      <dgm:spPr/>
    </dgm:pt>
    <dgm:pt modelId="{F4507E5A-F252-0B48-B604-96886FAD5B53}" type="pres">
      <dgm:prSet presAssocID="{B9FC1865-772A-494D-93C3-C3E83676A864}" presName="horzSpace2" presStyleCnt="0"/>
      <dgm:spPr/>
    </dgm:pt>
    <dgm:pt modelId="{B7771AD6-581A-1E47-A709-9A58E8FC2087}" type="pres">
      <dgm:prSet presAssocID="{B9FC1865-772A-494D-93C3-C3E83676A864}" presName="tx2" presStyleLbl="revTx" presStyleIdx="1" presStyleCnt="4"/>
      <dgm:spPr/>
      <dgm:t>
        <a:bodyPr/>
        <a:lstStyle/>
        <a:p>
          <a:endParaRPr lang="en-US"/>
        </a:p>
      </dgm:t>
    </dgm:pt>
    <dgm:pt modelId="{EA747B5D-8CB4-0948-8FC7-D1A270E74B18}" type="pres">
      <dgm:prSet presAssocID="{B9FC1865-772A-494D-93C3-C3E83676A864}" presName="vert2" presStyleCnt="0"/>
      <dgm:spPr/>
    </dgm:pt>
    <dgm:pt modelId="{9D8C0F85-6E86-B649-A8C0-732B0F6F9F68}" type="pres">
      <dgm:prSet presAssocID="{B9FC1865-772A-494D-93C3-C3E83676A864}" presName="thinLine2b" presStyleLbl="callout" presStyleIdx="0" presStyleCnt="3"/>
      <dgm:spPr/>
    </dgm:pt>
    <dgm:pt modelId="{FC444C4B-7465-DE4F-B06B-C196F11552A0}" type="pres">
      <dgm:prSet presAssocID="{B9FC1865-772A-494D-93C3-C3E83676A864}" presName="vertSpace2b" presStyleCnt="0"/>
      <dgm:spPr/>
    </dgm:pt>
    <dgm:pt modelId="{8D799C43-84EB-D74B-B5F3-F79648BA9168}" type="pres">
      <dgm:prSet presAssocID="{4A428208-C6B4-9840-A52A-1F4954A886E4}" presName="horz2" presStyleCnt="0"/>
      <dgm:spPr/>
    </dgm:pt>
    <dgm:pt modelId="{2EF6D359-B9BB-8A47-9452-8D123BA72D0D}" type="pres">
      <dgm:prSet presAssocID="{4A428208-C6B4-9840-A52A-1F4954A886E4}" presName="horzSpace2" presStyleCnt="0"/>
      <dgm:spPr/>
    </dgm:pt>
    <dgm:pt modelId="{A5744BBC-1BF3-6642-AD0E-D4F60246F7D9}" type="pres">
      <dgm:prSet presAssocID="{4A428208-C6B4-9840-A52A-1F4954A886E4}" presName="tx2" presStyleLbl="revTx" presStyleIdx="2" presStyleCnt="4"/>
      <dgm:spPr/>
      <dgm:t>
        <a:bodyPr/>
        <a:lstStyle/>
        <a:p>
          <a:endParaRPr lang="en-US"/>
        </a:p>
      </dgm:t>
    </dgm:pt>
    <dgm:pt modelId="{94A70B52-D5BF-1E4B-911C-15918A692068}" type="pres">
      <dgm:prSet presAssocID="{4A428208-C6B4-9840-A52A-1F4954A886E4}" presName="vert2" presStyleCnt="0"/>
      <dgm:spPr/>
    </dgm:pt>
    <dgm:pt modelId="{78E67787-89F7-CF43-A317-8AC33EBFA343}" type="pres">
      <dgm:prSet presAssocID="{4A428208-C6B4-9840-A52A-1F4954A886E4}" presName="thinLine2b" presStyleLbl="callout" presStyleIdx="1" presStyleCnt="3"/>
      <dgm:spPr/>
    </dgm:pt>
    <dgm:pt modelId="{170AB917-120B-DA41-8750-4316611E712E}" type="pres">
      <dgm:prSet presAssocID="{4A428208-C6B4-9840-A52A-1F4954A886E4}" presName="vertSpace2b" presStyleCnt="0"/>
      <dgm:spPr/>
    </dgm:pt>
    <dgm:pt modelId="{834AE119-2942-0742-AC3F-82A8D97BC5F9}" type="pres">
      <dgm:prSet presAssocID="{725DF8E1-FCB6-F74D-B3B2-BAA7818B13A4}" presName="horz2" presStyleCnt="0"/>
      <dgm:spPr/>
    </dgm:pt>
    <dgm:pt modelId="{B216F12C-0CF1-1643-9679-8E72201E7121}" type="pres">
      <dgm:prSet presAssocID="{725DF8E1-FCB6-F74D-B3B2-BAA7818B13A4}" presName="horzSpace2" presStyleCnt="0"/>
      <dgm:spPr/>
    </dgm:pt>
    <dgm:pt modelId="{3CA90A3B-F2E9-1244-92D1-DF89AB4A9110}" type="pres">
      <dgm:prSet presAssocID="{725DF8E1-FCB6-F74D-B3B2-BAA7818B13A4}" presName="tx2" presStyleLbl="revTx" presStyleIdx="3" presStyleCnt="4"/>
      <dgm:spPr/>
      <dgm:t>
        <a:bodyPr/>
        <a:lstStyle/>
        <a:p>
          <a:endParaRPr lang="en-US"/>
        </a:p>
      </dgm:t>
    </dgm:pt>
    <dgm:pt modelId="{6B7AA818-E66A-8848-B033-D051794025DB}" type="pres">
      <dgm:prSet presAssocID="{725DF8E1-FCB6-F74D-B3B2-BAA7818B13A4}" presName="vert2" presStyleCnt="0"/>
      <dgm:spPr/>
    </dgm:pt>
    <dgm:pt modelId="{DC48E492-67AB-9A48-B3D2-94F2FDBF82F4}" type="pres">
      <dgm:prSet presAssocID="{725DF8E1-FCB6-F74D-B3B2-BAA7818B13A4}" presName="thinLine2b" presStyleLbl="callout" presStyleIdx="2" presStyleCnt="3"/>
      <dgm:spPr/>
    </dgm:pt>
    <dgm:pt modelId="{AD2D6DE6-D5BD-8C41-842E-DE2AE83BCCF8}" type="pres">
      <dgm:prSet presAssocID="{725DF8E1-FCB6-F74D-B3B2-BAA7818B13A4}" presName="vertSpace2b" presStyleCnt="0"/>
      <dgm:spPr/>
    </dgm:pt>
  </dgm:ptLst>
  <dgm:cxnLst>
    <dgm:cxn modelId="{A5AE57A9-8E71-3F43-BA4B-178A5997E065}" srcId="{79E2CE67-451F-7E4F-A5EE-1ACCD2363F30}" destId="{B9FC1865-772A-494D-93C3-C3E83676A864}" srcOrd="0" destOrd="0" parTransId="{0EA6829B-FC36-B744-A225-FB5941029675}" sibTransId="{8F068F7C-30E0-EB43-851E-DB16C48046EA}"/>
    <dgm:cxn modelId="{23221BCD-6D11-4A4A-9993-D88C3FBCDEE9}" srcId="{79E2CE67-451F-7E4F-A5EE-1ACCD2363F30}" destId="{725DF8E1-FCB6-F74D-B3B2-BAA7818B13A4}" srcOrd="2" destOrd="0" parTransId="{1BF78983-FA56-0D4C-8A8C-CB207086F48C}" sibTransId="{ECFDE9BC-0684-7240-BCDC-F60E3AADBB8C}"/>
    <dgm:cxn modelId="{A26D0082-5363-45ED-8388-DF151549CBBF}" type="presOf" srcId="{B9FC1865-772A-494D-93C3-C3E83676A864}" destId="{B7771AD6-581A-1E47-A709-9A58E8FC2087}" srcOrd="0" destOrd="0" presId="urn:microsoft.com/office/officeart/2008/layout/LinedList"/>
    <dgm:cxn modelId="{3CB5FB85-EA73-4FCB-88A4-AE0D48C14356}" type="presOf" srcId="{79E2CE67-451F-7E4F-A5EE-1ACCD2363F30}" destId="{14680549-9F1D-1D48-832D-A307CFF09E7C}" srcOrd="0" destOrd="0" presId="urn:microsoft.com/office/officeart/2008/layout/LinedList"/>
    <dgm:cxn modelId="{607343A8-69D6-9941-860A-6FB6D3847C19}" srcId="{79E2CE67-451F-7E4F-A5EE-1ACCD2363F30}" destId="{4A428208-C6B4-9840-A52A-1F4954A886E4}" srcOrd="1" destOrd="0" parTransId="{0B710ECC-5596-5546-BAD9-52E34477389F}" sibTransId="{AF2D2A31-7C94-5D4F-839A-50C2BC581B9D}"/>
    <dgm:cxn modelId="{37DAFB5D-5292-9C4A-9857-06E789A1814D}" srcId="{9994E360-D33C-6D45-AA15-BA346B621DA1}" destId="{79E2CE67-451F-7E4F-A5EE-1ACCD2363F30}" srcOrd="0" destOrd="0" parTransId="{31E09C34-1096-4A48-AA52-AD9B72C3D050}" sibTransId="{C96E1F38-F1EC-9048-95CE-C31EA6A3FE2C}"/>
    <dgm:cxn modelId="{4031057C-4F98-48DD-AA6D-12B1972FFE0A}" type="presOf" srcId="{4A428208-C6B4-9840-A52A-1F4954A886E4}" destId="{A5744BBC-1BF3-6642-AD0E-D4F60246F7D9}" srcOrd="0" destOrd="0" presId="urn:microsoft.com/office/officeart/2008/layout/LinedList"/>
    <dgm:cxn modelId="{F47F6462-3DF3-463B-8E80-E1CF09511A8C}" type="presOf" srcId="{725DF8E1-FCB6-F74D-B3B2-BAA7818B13A4}" destId="{3CA90A3B-F2E9-1244-92D1-DF89AB4A9110}" srcOrd="0" destOrd="0" presId="urn:microsoft.com/office/officeart/2008/layout/LinedList"/>
    <dgm:cxn modelId="{ED0C28D7-7BD8-48E8-BB15-18607415E7F0}" type="presOf" srcId="{9994E360-D33C-6D45-AA15-BA346B621DA1}" destId="{AD5A9E79-027F-7548-A953-A0D9C256B4A4}" srcOrd="0" destOrd="0" presId="urn:microsoft.com/office/officeart/2008/layout/LinedList"/>
    <dgm:cxn modelId="{E80918C3-6A2E-436F-AB6F-881AD8EE96A3}" type="presParOf" srcId="{AD5A9E79-027F-7548-A953-A0D9C256B4A4}" destId="{6AE8A338-D1D4-D34D-B1F4-F8F832B5A7E3}" srcOrd="0" destOrd="0" presId="urn:microsoft.com/office/officeart/2008/layout/LinedList"/>
    <dgm:cxn modelId="{6B7D6FE4-F1D2-4F37-A4A1-3661BC7764E2}" type="presParOf" srcId="{AD5A9E79-027F-7548-A953-A0D9C256B4A4}" destId="{318D1303-27A4-5C40-9BF3-F9966FEF88DD}" srcOrd="1" destOrd="0" presId="urn:microsoft.com/office/officeart/2008/layout/LinedList"/>
    <dgm:cxn modelId="{C16A8A3A-D9E8-41CE-99BD-4D90623DAE96}" type="presParOf" srcId="{318D1303-27A4-5C40-9BF3-F9966FEF88DD}" destId="{14680549-9F1D-1D48-832D-A307CFF09E7C}" srcOrd="0" destOrd="0" presId="urn:microsoft.com/office/officeart/2008/layout/LinedList"/>
    <dgm:cxn modelId="{941F9708-4D7C-4D3F-82FA-83CDEF73673C}" type="presParOf" srcId="{318D1303-27A4-5C40-9BF3-F9966FEF88DD}" destId="{203F1A34-86E4-8A43-B907-ACB352A38317}" srcOrd="1" destOrd="0" presId="urn:microsoft.com/office/officeart/2008/layout/LinedList"/>
    <dgm:cxn modelId="{4DDDB293-DD44-4AA1-BFF2-BD1D40E6CA9F}" type="presParOf" srcId="{203F1A34-86E4-8A43-B907-ACB352A38317}" destId="{A2A827DC-109E-CE4C-A622-4737F0E70D32}" srcOrd="0" destOrd="0" presId="urn:microsoft.com/office/officeart/2008/layout/LinedList"/>
    <dgm:cxn modelId="{D0813B0A-F628-4D2C-88E5-7BFC1E639470}" type="presParOf" srcId="{203F1A34-86E4-8A43-B907-ACB352A38317}" destId="{317961C8-241D-234A-B6E0-532148880CBD}" srcOrd="1" destOrd="0" presId="urn:microsoft.com/office/officeart/2008/layout/LinedList"/>
    <dgm:cxn modelId="{D6956367-46EA-41BD-A878-FADCA8E0A1DC}" type="presParOf" srcId="{317961C8-241D-234A-B6E0-532148880CBD}" destId="{F4507E5A-F252-0B48-B604-96886FAD5B53}" srcOrd="0" destOrd="0" presId="urn:microsoft.com/office/officeart/2008/layout/LinedList"/>
    <dgm:cxn modelId="{0267C42C-2A3D-464E-AD5B-B27DCC613BF2}" type="presParOf" srcId="{317961C8-241D-234A-B6E0-532148880CBD}" destId="{B7771AD6-581A-1E47-A709-9A58E8FC2087}" srcOrd="1" destOrd="0" presId="urn:microsoft.com/office/officeart/2008/layout/LinedList"/>
    <dgm:cxn modelId="{50CFB4CE-3A33-471A-8D58-BF7EAFB603BF}" type="presParOf" srcId="{317961C8-241D-234A-B6E0-532148880CBD}" destId="{EA747B5D-8CB4-0948-8FC7-D1A270E74B18}" srcOrd="2" destOrd="0" presId="urn:microsoft.com/office/officeart/2008/layout/LinedList"/>
    <dgm:cxn modelId="{8BAF13D5-8C25-49BE-B7DC-061707C3F13D}" type="presParOf" srcId="{203F1A34-86E4-8A43-B907-ACB352A38317}" destId="{9D8C0F85-6E86-B649-A8C0-732B0F6F9F68}" srcOrd="2" destOrd="0" presId="urn:microsoft.com/office/officeart/2008/layout/LinedList"/>
    <dgm:cxn modelId="{533DF846-A1FD-4DC6-94E7-4CD307250145}" type="presParOf" srcId="{203F1A34-86E4-8A43-B907-ACB352A38317}" destId="{FC444C4B-7465-DE4F-B06B-C196F11552A0}" srcOrd="3" destOrd="0" presId="urn:microsoft.com/office/officeart/2008/layout/LinedList"/>
    <dgm:cxn modelId="{5DB681A5-022E-40E1-8DB1-1E15B8FD4BE7}" type="presParOf" srcId="{203F1A34-86E4-8A43-B907-ACB352A38317}" destId="{8D799C43-84EB-D74B-B5F3-F79648BA9168}" srcOrd="4" destOrd="0" presId="urn:microsoft.com/office/officeart/2008/layout/LinedList"/>
    <dgm:cxn modelId="{4FB6A5A3-0FBB-4D1E-BDF2-960896167A1A}" type="presParOf" srcId="{8D799C43-84EB-D74B-B5F3-F79648BA9168}" destId="{2EF6D359-B9BB-8A47-9452-8D123BA72D0D}" srcOrd="0" destOrd="0" presId="urn:microsoft.com/office/officeart/2008/layout/LinedList"/>
    <dgm:cxn modelId="{6173CD35-F802-4DCC-A2CA-AD8D9695A999}" type="presParOf" srcId="{8D799C43-84EB-D74B-B5F3-F79648BA9168}" destId="{A5744BBC-1BF3-6642-AD0E-D4F60246F7D9}" srcOrd="1" destOrd="0" presId="urn:microsoft.com/office/officeart/2008/layout/LinedList"/>
    <dgm:cxn modelId="{AE02AEA4-A6E8-4D93-A8C4-0382C38FEECC}" type="presParOf" srcId="{8D799C43-84EB-D74B-B5F3-F79648BA9168}" destId="{94A70B52-D5BF-1E4B-911C-15918A692068}" srcOrd="2" destOrd="0" presId="urn:microsoft.com/office/officeart/2008/layout/LinedList"/>
    <dgm:cxn modelId="{8CA923BE-CE62-4BEA-B0C3-4223E0AEEF0A}" type="presParOf" srcId="{203F1A34-86E4-8A43-B907-ACB352A38317}" destId="{78E67787-89F7-CF43-A317-8AC33EBFA343}" srcOrd="5" destOrd="0" presId="urn:microsoft.com/office/officeart/2008/layout/LinedList"/>
    <dgm:cxn modelId="{54D5D4CE-CDE9-4A1A-9EEB-5F28F29B6A87}" type="presParOf" srcId="{203F1A34-86E4-8A43-B907-ACB352A38317}" destId="{170AB917-120B-DA41-8750-4316611E712E}" srcOrd="6" destOrd="0" presId="urn:microsoft.com/office/officeart/2008/layout/LinedList"/>
    <dgm:cxn modelId="{86FB8620-DB42-4476-8217-2CC1CB7AC4E8}" type="presParOf" srcId="{203F1A34-86E4-8A43-B907-ACB352A38317}" destId="{834AE119-2942-0742-AC3F-82A8D97BC5F9}" srcOrd="7" destOrd="0" presId="urn:microsoft.com/office/officeart/2008/layout/LinedList"/>
    <dgm:cxn modelId="{A1E68328-B129-41DA-A19A-1E28AE6D6220}" type="presParOf" srcId="{834AE119-2942-0742-AC3F-82A8D97BC5F9}" destId="{B216F12C-0CF1-1643-9679-8E72201E7121}" srcOrd="0" destOrd="0" presId="urn:microsoft.com/office/officeart/2008/layout/LinedList"/>
    <dgm:cxn modelId="{FA1395AF-A9A6-455C-9640-3086A9994525}" type="presParOf" srcId="{834AE119-2942-0742-AC3F-82A8D97BC5F9}" destId="{3CA90A3B-F2E9-1244-92D1-DF89AB4A9110}" srcOrd="1" destOrd="0" presId="urn:microsoft.com/office/officeart/2008/layout/LinedList"/>
    <dgm:cxn modelId="{88149DB5-E807-4376-9E96-E5CFC70C1A2D}" type="presParOf" srcId="{834AE119-2942-0742-AC3F-82A8D97BC5F9}" destId="{6B7AA818-E66A-8848-B033-D051794025DB}" srcOrd="2" destOrd="0" presId="urn:microsoft.com/office/officeart/2008/layout/LinedList"/>
    <dgm:cxn modelId="{B8243803-972A-4996-9914-D04BD4D983B9}" type="presParOf" srcId="{203F1A34-86E4-8A43-B907-ACB352A38317}" destId="{DC48E492-67AB-9A48-B3D2-94F2FDBF82F4}" srcOrd="8" destOrd="0" presId="urn:microsoft.com/office/officeart/2008/layout/LinedList"/>
    <dgm:cxn modelId="{1CCA61D4-633E-489D-8251-E774B54D8C41}" type="presParOf" srcId="{203F1A34-86E4-8A43-B907-ACB352A38317}" destId="{AD2D6DE6-D5BD-8C41-842E-DE2AE83BCCF8}" srcOrd="9" destOrd="0" presId="urn:microsoft.com/office/officeart/2008/layout/LinedList"/>
  </dgm:cxnLst>
  <dgm:bg/>
  <dgm:whole/>
</dgm:dataModel>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F51064-7289-471C-B78A-0B2826CA882B}" type="datetimeFigureOut">
              <a:rPr lang="en-US" smtClean="0"/>
              <a:pPr/>
              <a:t>12/3/2019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3033C1-8C99-4E30-AE1C-4D4231F09D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3033C1-8C99-4E30-AE1C-4D4231F09DA1}" type="slidenum">
              <a:rPr lang="en-US" smtClean="0"/>
              <a:pPr/>
              <a:t>49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54AC3A-8580-488A-A3C7-75D4CEC14ABD}"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54AC3A-8580-488A-A3C7-75D4CEC14ABD}"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54AC3A-8580-488A-A3C7-75D4CEC14ABD}"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54AC3A-8580-488A-A3C7-75D4CEC14ABD}"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54AC3A-8580-488A-A3C7-75D4CEC14ABD}"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54AC3A-8580-488A-A3C7-75D4CEC14ABD}"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54AC3A-8580-488A-A3C7-75D4CEC14ABD}"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54AC3A-8580-488A-A3C7-75D4CEC14ABD}"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4AC3A-8580-488A-A3C7-75D4CEC14ABD}"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54AC3A-8580-488A-A3C7-75D4CEC14ABD}"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54AC3A-8580-488A-A3C7-75D4CEC14ABD}"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A5AAC-7102-4670-955C-0396E1BE738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4AC3A-8580-488A-A3C7-75D4CEC14ABD}"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A5AAC-7102-4670-955C-0396E1BE73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5867400"/>
          </a:xfrm>
        </p:spPr>
        <p:txBody>
          <a:bodyPr/>
          <a:lstStyle/>
          <a:p>
            <a:pPr algn="ctr">
              <a:buNone/>
            </a:pPr>
            <a:r>
              <a:rPr lang="en-US" sz="2400" b="1" dirty="0" smtClean="0">
                <a:solidFill>
                  <a:srgbClr val="FF0000"/>
                </a:solidFill>
                <a:latin typeface="Times New Roman" pitchFamily="18" charset="0"/>
                <a:cs typeface="Times New Roman" pitchFamily="18" charset="0"/>
              </a:rPr>
              <a:t>BỘ GIÁO DỤC VÀ ĐÀO TẠO</a:t>
            </a:r>
            <a:endParaRPr lang="en-US" sz="2400" i="1" dirty="0" smtClean="0"/>
          </a:p>
          <a:p>
            <a:pPr algn="ctr">
              <a:buNone/>
            </a:pPr>
            <a:endParaRPr lang="en-US" b="1" dirty="0" smtClean="0">
              <a:solidFill>
                <a:srgbClr val="0000FF"/>
              </a:solidFill>
              <a:latin typeface="Times New Roman" pitchFamily="18" charset="0"/>
              <a:cs typeface="Times New Roman" pitchFamily="18" charset="0"/>
            </a:endParaRPr>
          </a:p>
          <a:p>
            <a:pPr algn="ctr">
              <a:buNone/>
            </a:pPr>
            <a:r>
              <a:rPr lang="en-US" b="1" dirty="0" smtClean="0">
                <a:solidFill>
                  <a:schemeClr val="bg2">
                    <a:lumMod val="25000"/>
                  </a:schemeClr>
                </a:solidFill>
                <a:latin typeface="Times New Roman" pitchFamily="18" charset="0"/>
                <a:cs typeface="Times New Roman" pitchFamily="18" charset="0"/>
              </a:rPr>
              <a:t>TẬP HUẤN </a:t>
            </a:r>
          </a:p>
          <a:p>
            <a:pPr algn="ctr">
              <a:buNone/>
            </a:pPr>
            <a:endParaRPr lang="en-US" b="1" dirty="0" smtClean="0">
              <a:solidFill>
                <a:srgbClr val="0000FF"/>
              </a:solidFill>
              <a:latin typeface="Times New Roman" pitchFamily="18" charset="0"/>
              <a:cs typeface="Times New Roman" pitchFamily="18" charset="0"/>
            </a:endParaRPr>
          </a:p>
          <a:p>
            <a:pPr algn="ctr">
              <a:buNone/>
            </a:pPr>
            <a:r>
              <a:rPr lang="en-US" b="1" dirty="0" smtClean="0">
                <a:solidFill>
                  <a:srgbClr val="0000FF"/>
                </a:solidFill>
                <a:latin typeface="Times New Roman" pitchFamily="18" charset="0"/>
                <a:cs typeface="Times New Roman" pitchFamily="18" charset="0"/>
              </a:rPr>
              <a:t>DẠY HỌC LỊCH SỬ</a:t>
            </a:r>
          </a:p>
          <a:p>
            <a:pPr algn="ctr">
              <a:buNone/>
            </a:pPr>
            <a:r>
              <a:rPr lang="en-US" b="1" dirty="0" smtClean="0">
                <a:solidFill>
                  <a:srgbClr val="0000FF"/>
                </a:solidFill>
                <a:latin typeface="Times New Roman" pitchFamily="18" charset="0"/>
                <a:cs typeface="Times New Roman" pitchFamily="18" charset="0"/>
              </a:rPr>
              <a:t>Ở TIỂU HỌC THEO ĐỊNH HƯỚNG PHÁT TRIỂN NĂNG LỰC HỌC SINH   </a:t>
            </a:r>
          </a:p>
          <a:p>
            <a:pPr algn="ctr">
              <a:buNone/>
            </a:pPr>
            <a:endParaRPr lang="en-US" sz="4000" dirty="0" smtClean="0">
              <a:solidFill>
                <a:srgbClr val="FF0000"/>
              </a:solidFill>
            </a:endParaRPr>
          </a:p>
          <a:p>
            <a:pPr algn="ctr">
              <a:buNone/>
            </a:pPr>
            <a:r>
              <a:rPr lang="en-US" sz="2600" b="1" dirty="0" err="1" smtClean="0">
                <a:solidFill>
                  <a:srgbClr val="FF0000"/>
                </a:solidFill>
                <a:latin typeface="Times New Roman" pitchFamily="18" charset="0"/>
                <a:cs typeface="Times New Roman" pitchFamily="18" charset="0"/>
              </a:rPr>
              <a:t>Hải</a:t>
            </a:r>
            <a:r>
              <a:rPr lang="en-US" sz="2600" b="1" dirty="0" smtClean="0">
                <a:solidFill>
                  <a:srgbClr val="FF0000"/>
                </a:solidFill>
                <a:latin typeface="Times New Roman" pitchFamily="18" charset="0"/>
                <a:cs typeface="Times New Roman" pitchFamily="18" charset="0"/>
              </a:rPr>
              <a:t> </a:t>
            </a:r>
            <a:r>
              <a:rPr lang="en-US" sz="2600" b="1" dirty="0" err="1" smtClean="0">
                <a:solidFill>
                  <a:srgbClr val="FF0000"/>
                </a:solidFill>
                <a:latin typeface="Times New Roman" pitchFamily="18" charset="0"/>
                <a:cs typeface="Times New Roman" pitchFamily="18" charset="0"/>
              </a:rPr>
              <a:t>Dương</a:t>
            </a:r>
            <a:r>
              <a:rPr lang="en-US" sz="2600" b="1" dirty="0" smtClean="0">
                <a:solidFill>
                  <a:srgbClr val="FF0000"/>
                </a:solidFill>
                <a:latin typeface="Times New Roman" pitchFamily="18" charset="0"/>
                <a:cs typeface="Times New Roman" pitchFamily="18" charset="0"/>
              </a:rPr>
              <a:t>, </a:t>
            </a:r>
            <a:r>
              <a:rPr lang="en-US" sz="2600" b="1" dirty="0" err="1" smtClean="0">
                <a:solidFill>
                  <a:srgbClr val="FF0000"/>
                </a:solidFill>
                <a:latin typeface="Times New Roman" pitchFamily="18" charset="0"/>
                <a:cs typeface="Times New Roman" pitchFamily="18" charset="0"/>
              </a:rPr>
              <a:t>ngày</a:t>
            </a:r>
            <a:r>
              <a:rPr lang="en-US" sz="2600" b="1" dirty="0" smtClean="0">
                <a:solidFill>
                  <a:srgbClr val="FF0000"/>
                </a:solidFill>
                <a:latin typeface="Times New Roman" pitchFamily="18" charset="0"/>
                <a:cs typeface="Times New Roman" pitchFamily="18" charset="0"/>
              </a:rPr>
              <a:t> 4 </a:t>
            </a:r>
            <a:r>
              <a:rPr lang="en-US" sz="2600" b="1" dirty="0" err="1" smtClean="0">
                <a:solidFill>
                  <a:srgbClr val="FF0000"/>
                </a:solidFill>
                <a:latin typeface="Times New Roman" pitchFamily="18" charset="0"/>
                <a:cs typeface="Times New Roman" pitchFamily="18" charset="0"/>
              </a:rPr>
              <a:t>tháng</a:t>
            </a:r>
            <a:r>
              <a:rPr lang="en-US" sz="2600" b="1" dirty="0" smtClean="0">
                <a:solidFill>
                  <a:srgbClr val="FF0000"/>
                </a:solidFill>
                <a:latin typeface="Times New Roman" pitchFamily="18" charset="0"/>
                <a:cs typeface="Times New Roman" pitchFamily="18" charset="0"/>
              </a:rPr>
              <a:t> 12 </a:t>
            </a:r>
            <a:r>
              <a:rPr lang="en-US" sz="2600" b="1" dirty="0" err="1" smtClean="0">
                <a:solidFill>
                  <a:srgbClr val="FF0000"/>
                </a:solidFill>
                <a:latin typeface="Times New Roman" pitchFamily="18" charset="0"/>
                <a:cs typeface="Times New Roman" pitchFamily="18" charset="0"/>
              </a:rPr>
              <a:t>năm</a:t>
            </a:r>
            <a:r>
              <a:rPr lang="en-US" sz="2600" b="1" dirty="0" smtClean="0">
                <a:solidFill>
                  <a:srgbClr val="FF0000"/>
                </a:solidFill>
                <a:latin typeface="Times New Roman" pitchFamily="18" charset="0"/>
                <a:cs typeface="Times New Roman" pitchFamily="18" charset="0"/>
              </a:rPr>
              <a:t>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019800"/>
          </a:xfrm>
        </p:spPr>
        <p:txBody>
          <a:bodyPr>
            <a:normAutofit/>
          </a:bodyPr>
          <a:lstStyle/>
          <a:p>
            <a:pPr>
              <a:buNone/>
            </a:pPr>
            <a:r>
              <a:rPr lang="en-US" b="1" dirty="0" smtClean="0"/>
              <a:t>         </a:t>
            </a:r>
            <a:r>
              <a:rPr lang="en-US" b="1" dirty="0" err="1" smtClean="0">
                <a:latin typeface="Times New Roman" pitchFamily="18" charset="0"/>
                <a:cs typeface="Times New Roman" pitchFamily="18" charset="0"/>
              </a:rPr>
              <a:t>Đổi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mới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pháp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dạy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cần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chú</a:t>
            </a:r>
            <a:r>
              <a:rPr lang="en-US" b="1" dirty="0" smtClean="0">
                <a:latin typeface="Times New Roman" pitchFamily="18" charset="0"/>
                <a:cs typeface="Times New Roman" pitchFamily="18" charset="0"/>
              </a:rPr>
              <a:t> ý </a:t>
            </a:r>
            <a:r>
              <a:rPr lang="en-US" b="1" dirty="0" err="1" smtClean="0">
                <a:latin typeface="Times New Roman" pitchFamily="18" charset="0"/>
                <a:cs typeface="Times New Roman" pitchFamily="18" charset="0"/>
              </a:rPr>
              <a:t>gì</a:t>
            </a:r>
            <a:r>
              <a:rPr lang="en-US" b="1" dirty="0" smtClean="0">
                <a:latin typeface="Times New Roman" pitchFamily="18" charset="0"/>
                <a:cs typeface="Times New Roman" pitchFamily="18" charset="0"/>
              </a:rPr>
              <a:t>?</a:t>
            </a:r>
          </a:p>
          <a:p>
            <a:pPr>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PPDHLS - ĐL </a:t>
            </a:r>
            <a:r>
              <a:rPr lang="en-US" dirty="0" err="1" smtClean="0">
                <a:latin typeface="Times New Roman" pitchFamily="18" charset="0"/>
                <a:cs typeface="Times New Roman" pitchFamily="18" charset="0"/>
              </a:rPr>
              <a:t>tiếp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trọng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tâm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trình</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chú</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trọng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tổ</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chức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các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hoạt</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động</a:t>
            </a:r>
            <a:r>
              <a:rPr lang="en-US" dirty="0" smtClean="0">
                <a:latin typeface="Times New Roman" pitchFamily="18" charset="0"/>
                <a:cs typeface="Times New Roman" pitchFamily="18" charset="0"/>
                <a:sym typeface="Wingdings" pitchFamily="2" charset="2"/>
              </a:rPr>
              <a:t> DH </a:t>
            </a:r>
            <a:r>
              <a:rPr lang="en-US" dirty="0" err="1" smtClean="0">
                <a:latin typeface="Times New Roman" pitchFamily="18" charset="0"/>
                <a:cs typeface="Times New Roman" pitchFamily="18" charset="0"/>
                <a:sym typeface="Wingdings" pitchFamily="2" charset="2"/>
              </a:rPr>
              <a:t>để</a:t>
            </a:r>
            <a:r>
              <a:rPr lang="en-US" dirty="0" smtClean="0">
                <a:latin typeface="Times New Roman" pitchFamily="18" charset="0"/>
                <a:cs typeface="Times New Roman" pitchFamily="18" charset="0"/>
                <a:sym typeface="Wingdings" pitchFamily="2" charset="2"/>
              </a:rPr>
              <a:t> </a:t>
            </a:r>
            <a:r>
              <a:rPr lang="en-US" b="1" dirty="0" smtClean="0">
                <a:latin typeface="Times New Roman" pitchFamily="18" charset="0"/>
                <a:cs typeface="Times New Roman" pitchFamily="18" charset="0"/>
                <a:sym typeface="Wingdings" pitchFamily="2" charset="2"/>
              </a:rPr>
              <a:t>HS </a:t>
            </a:r>
            <a:r>
              <a:rPr lang="en-US" b="1" dirty="0" err="1" smtClean="0">
                <a:latin typeface="Times New Roman" pitchFamily="18" charset="0"/>
                <a:cs typeface="Times New Roman" pitchFamily="18" charset="0"/>
                <a:sym typeface="Wingdings" pitchFamily="2" charset="2"/>
              </a:rPr>
              <a:t>tự</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tìm</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hiểu</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khám</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phá</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rèn</a:t>
            </a:r>
            <a:r>
              <a:rPr lang="en-US" b="1" dirty="0" smtClean="0">
                <a:latin typeface="Times New Roman" pitchFamily="18" charset="0"/>
                <a:cs typeface="Times New Roman" pitchFamily="18" charset="0"/>
                <a:sym typeface="Wingdings" pitchFamily="2" charset="2"/>
              </a:rPr>
              <a:t> HS </a:t>
            </a:r>
            <a:r>
              <a:rPr lang="en-US" b="1" dirty="0" err="1" smtClean="0">
                <a:latin typeface="Times New Roman" pitchFamily="18" charset="0"/>
                <a:cs typeface="Times New Roman" pitchFamily="18" charset="0"/>
                <a:sym typeface="Wingdings" pitchFamily="2" charset="2"/>
              </a:rPr>
              <a:t>biết</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cách</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sử</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dụng</a:t>
            </a:r>
            <a:r>
              <a:rPr lang="en-US" b="1" dirty="0" smtClean="0">
                <a:latin typeface="Times New Roman" pitchFamily="18" charset="0"/>
                <a:cs typeface="Times New Roman" pitchFamily="18" charset="0"/>
                <a:sym typeface="Wingdings" pitchFamily="2" charset="2"/>
              </a:rPr>
              <a:t> SGK, </a:t>
            </a:r>
            <a:r>
              <a:rPr lang="en-US" b="1" dirty="0" err="1" smtClean="0">
                <a:latin typeface="Times New Roman" pitchFamily="18" charset="0"/>
                <a:cs typeface="Times New Roman" pitchFamily="18" charset="0"/>
                <a:sym typeface="Wingdings" pitchFamily="2" charset="2"/>
              </a:rPr>
              <a:t>tài</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liệu</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học</a:t>
            </a:r>
            <a:r>
              <a:rPr lang="en-US" b="1" dirty="0" smtClean="0">
                <a:latin typeface="Times New Roman" pitchFamily="18" charset="0"/>
                <a:cs typeface="Times New Roman" pitchFamily="18" charset="0"/>
                <a:sym typeface="Wingdings" pitchFamily="2" charset="2"/>
              </a:rPr>
              <a:t> </a:t>
            </a:r>
            <a:r>
              <a:rPr lang="en-US" b="1" dirty="0" err="1" smtClean="0">
                <a:latin typeface="Times New Roman" pitchFamily="18" charset="0"/>
                <a:cs typeface="Times New Roman" pitchFamily="18" charset="0"/>
                <a:sym typeface="Wingdings" pitchFamily="2" charset="2"/>
              </a:rPr>
              <a:t>tập</a:t>
            </a:r>
            <a:r>
              <a:rPr lang="en-US" b="1" dirty="0" smtClean="0">
                <a:latin typeface="Times New Roman" pitchFamily="18" charset="0"/>
                <a:cs typeface="Times New Roman" pitchFamily="18" charset="0"/>
                <a:sym typeface="Wingdings" pitchFamily="2" charset="2"/>
              </a:rPr>
              <a:t>.</a:t>
            </a:r>
            <a:endParaRPr lang="en-US" dirty="0" smtClean="0">
              <a:latin typeface="Times New Roman" pitchFamily="18" charset="0"/>
              <a:cs typeface="Times New Roman" pitchFamily="18" charset="0"/>
              <a:sym typeface="Wingdings" pitchFamily="2" charset="2"/>
            </a:endParaRPr>
          </a:p>
          <a:p>
            <a:pPr algn="just"/>
            <a:r>
              <a:rPr lang="en-US" dirty="0" err="1" smtClean="0">
                <a:latin typeface="Times New Roman" pitchFamily="18" charset="0"/>
                <a:cs typeface="Times New Roman" pitchFamily="18" charset="0"/>
                <a:sym typeface="Wingdings" pitchFamily="2" charset="2"/>
              </a:rPr>
              <a:t>Đa</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dạng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hóa</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các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hình</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thức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tổ</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chức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học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tập</a:t>
            </a:r>
            <a:endParaRPr lang="en-US" dirty="0" smtClean="0">
              <a:latin typeface="Times New Roman" pitchFamily="18" charset="0"/>
              <a:cs typeface="Times New Roman" pitchFamily="18" charset="0"/>
              <a:sym typeface="Wingdings" pitchFamily="2" charset="2"/>
            </a:endParaRPr>
          </a:p>
          <a:p>
            <a:pPr algn="just"/>
            <a:r>
              <a:rPr lang="en-US" dirty="0" err="1" smtClean="0">
                <a:latin typeface="Times New Roman" pitchFamily="18" charset="0"/>
                <a:cs typeface="Times New Roman" pitchFamily="18" charset="0"/>
                <a:sym typeface="Wingdings" pitchFamily="2" charset="2"/>
              </a:rPr>
              <a:t>Chú</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trọng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lối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kể</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chuyện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dẫn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chuyện</a:t>
            </a:r>
            <a:r>
              <a:rPr lang="en-US" dirty="0" smtClean="0">
                <a:latin typeface="Times New Roman" pitchFamily="18" charset="0"/>
                <a:cs typeface="Times New Roman" pitchFamily="18" charset="0"/>
                <a:sym typeface="Wingdings" pitchFamily="2" charset="2"/>
              </a:rPr>
              <a:t>.</a:t>
            </a:r>
          </a:p>
          <a:p>
            <a:pPr algn="just"/>
            <a:r>
              <a:rPr lang="en-US" dirty="0" err="1" smtClean="0">
                <a:latin typeface="Times New Roman" pitchFamily="18" charset="0"/>
                <a:cs typeface="Times New Roman" pitchFamily="18" charset="0"/>
                <a:sym typeface="Wingdings" pitchFamily="2" charset="2"/>
              </a:rPr>
              <a:t>Có</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thể</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tổ</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chức</a:t>
            </a:r>
            <a:r>
              <a:rPr lang="en-US" dirty="0" smtClean="0">
                <a:latin typeface="Times New Roman" pitchFamily="18" charset="0"/>
                <a:cs typeface="Times New Roman" pitchFamily="18" charset="0"/>
                <a:sym typeface="Wingdings" pitchFamily="2" charset="2"/>
              </a:rPr>
              <a:t> DH ở </a:t>
            </a:r>
            <a:r>
              <a:rPr lang="en-US" dirty="0" err="1" smtClean="0">
                <a:latin typeface="Times New Roman" pitchFamily="18" charset="0"/>
                <a:cs typeface="Times New Roman" pitchFamily="18" charset="0"/>
                <a:sym typeface="Wingdings" pitchFamily="2" charset="2"/>
              </a:rPr>
              <a:t>ngoài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lớp</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629400"/>
          </a:xfrm>
        </p:spPr>
        <p:txBody>
          <a:bodyPr>
            <a:normAutofit/>
          </a:bodyPr>
          <a:lstStyle/>
          <a:p>
            <a:pPr algn="just">
              <a:buNone/>
            </a:pPr>
            <a:r>
              <a:rPr lang="en-US" sz="2400" b="1" dirty="0" smtClean="0">
                <a:latin typeface="Times New Roman" pitchFamily="18" charset="0"/>
                <a:cs typeface="Times New Roman" pitchFamily="18" charset="0"/>
              </a:rPr>
              <a:t>                               ĐGKQHT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HS</a:t>
            </a:r>
          </a:p>
          <a:p>
            <a:pPr algn="just">
              <a:buNone/>
            </a:pPr>
            <a:endParaRPr lang="en-US" sz="2400" b="1" dirty="0" smtClean="0"/>
          </a:p>
          <a:p>
            <a:pPr algn="just">
              <a:buNone/>
            </a:pPr>
            <a:endParaRPr lang="en-US" sz="2400" b="1" dirty="0" smtClean="0"/>
          </a:p>
          <a:p>
            <a:pPr algn="just"/>
            <a:endParaRPr lang="en-US" sz="2400" b="1" dirty="0" smtClean="0"/>
          </a:p>
          <a:p>
            <a:pPr algn="just"/>
            <a:endParaRPr lang="en-US" sz="2400" b="1" dirty="0"/>
          </a:p>
        </p:txBody>
      </p:sp>
      <p:sp>
        <p:nvSpPr>
          <p:cNvPr id="5" name="Pentagon 4"/>
          <p:cNvSpPr/>
          <p:nvPr/>
        </p:nvSpPr>
        <p:spPr>
          <a:xfrm>
            <a:off x="304800" y="838200"/>
            <a:ext cx="1740408" cy="713232"/>
          </a:xfrm>
          <a:prstGeom prst="homePlat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Yêu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cầu</a:t>
            </a:r>
            <a:r>
              <a:rPr lang="en-US" sz="2400" b="1" dirty="0" smtClean="0">
                <a:solidFill>
                  <a:schemeClr val="tx1"/>
                </a:solidFill>
                <a:latin typeface="Times New Roman" pitchFamily="18" charset="0"/>
                <a:cs typeface="Times New Roman" pitchFamily="18" charset="0"/>
              </a:rPr>
              <a:t> ĐG</a:t>
            </a:r>
            <a:endParaRPr lang="en-US" sz="2400" dirty="0">
              <a:solidFill>
                <a:schemeClr val="tx1"/>
              </a:solidFill>
              <a:latin typeface="Times New Roman" pitchFamily="18" charset="0"/>
              <a:cs typeface="Times New Roman" pitchFamily="18" charset="0"/>
            </a:endParaRPr>
          </a:p>
        </p:txBody>
      </p:sp>
      <p:sp>
        <p:nvSpPr>
          <p:cNvPr id="6" name="Rounded Rectangle 5"/>
          <p:cNvSpPr/>
          <p:nvPr/>
        </p:nvSpPr>
        <p:spPr>
          <a:xfrm>
            <a:off x="2209800" y="990600"/>
            <a:ext cx="289560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r>
              <a:rPr lang="en-US" sz="2400" b="1"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PCNL </a:t>
            </a:r>
            <a:r>
              <a:rPr lang="en-US" sz="2400" dirty="0" err="1" smtClean="0">
                <a:solidFill>
                  <a:schemeClr val="tx1"/>
                </a:solidFill>
                <a:latin typeface="Times New Roman" pitchFamily="18" charset="0"/>
                <a:cs typeface="Times New Roman" pitchFamily="18" charset="0"/>
              </a:rPr>
              <a:t>chung</a:t>
            </a:r>
            <a:endParaRPr lang="en-US" sz="2400" dirty="0" smtClean="0">
              <a:solidFill>
                <a:schemeClr val="tx1"/>
              </a:solidFill>
              <a:latin typeface="Times New Roman" pitchFamily="18" charset="0"/>
              <a:cs typeface="Times New Roman" pitchFamily="18" charset="0"/>
            </a:endParaRPr>
          </a:p>
        </p:txBody>
      </p:sp>
      <p:sp>
        <p:nvSpPr>
          <p:cNvPr id="7" name="Rounded Rectangle 6"/>
          <p:cNvSpPr/>
          <p:nvPr/>
        </p:nvSpPr>
        <p:spPr>
          <a:xfrm>
            <a:off x="5257800" y="990600"/>
            <a:ext cx="289560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endParaRPr lang="en-US" sz="2400" dirty="0">
              <a:solidFill>
                <a:schemeClr val="tx1"/>
              </a:solidFill>
              <a:latin typeface="Times New Roman" pitchFamily="18" charset="0"/>
              <a:cs typeface="Times New Roman" pitchFamily="18" charset="0"/>
            </a:endParaRPr>
          </a:p>
        </p:txBody>
      </p:sp>
      <p:sp>
        <p:nvSpPr>
          <p:cNvPr id="8" name="Pentagon 7"/>
          <p:cNvSpPr/>
          <p:nvPr/>
        </p:nvSpPr>
        <p:spPr>
          <a:xfrm>
            <a:off x="152400" y="2438400"/>
            <a:ext cx="1676400" cy="914400"/>
          </a:xfrm>
          <a:prstGeom prst="homePlat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err="1" smtClean="0">
                <a:solidFill>
                  <a:schemeClr val="tx1"/>
                </a:solidFill>
                <a:latin typeface="Times New Roman" pitchFamily="18" charset="0"/>
                <a:cs typeface="Times New Roman" pitchFamily="18" charset="0"/>
              </a:rPr>
              <a:t>Nguyên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tắc</a:t>
            </a:r>
            <a:r>
              <a:rPr lang="en-US" sz="2400" b="1" dirty="0" smtClean="0">
                <a:solidFill>
                  <a:schemeClr val="tx1"/>
                </a:solidFill>
                <a:latin typeface="Times New Roman" pitchFamily="18" charset="0"/>
                <a:cs typeface="Times New Roman" pitchFamily="18" charset="0"/>
              </a:rPr>
              <a:t> ĐG</a:t>
            </a:r>
            <a:endParaRPr lang="en-US" sz="2400" b="1" dirty="0">
              <a:solidFill>
                <a:schemeClr val="tx1"/>
              </a:solidFill>
              <a:latin typeface="Times New Roman" pitchFamily="18" charset="0"/>
              <a:cs typeface="Times New Roman" pitchFamily="18" charset="0"/>
            </a:endParaRPr>
          </a:p>
        </p:txBody>
      </p:sp>
      <p:sp>
        <p:nvSpPr>
          <p:cNvPr id="9" name="Rounded Rectangle 8"/>
          <p:cNvSpPr/>
          <p:nvPr/>
        </p:nvSpPr>
        <p:spPr>
          <a:xfrm>
            <a:off x="1828800" y="1676400"/>
            <a:ext cx="7086600" cy="1676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r>
              <a:rPr lang="en-US" sz="2400" dirty="0" err="1" smtClean="0">
                <a:solidFill>
                  <a:schemeClr val="tx1"/>
                </a:solidFill>
                <a:latin typeface="Times New Roman" pitchFamily="18" charset="0"/>
                <a:cs typeface="Times New Roman" pitchFamily="18" charset="0"/>
              </a:rPr>
              <a:t>Toàn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chính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phân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hóa</a:t>
            </a:r>
            <a:r>
              <a:rPr lang="en-US" sz="2400" dirty="0" smtClean="0">
                <a:solidFill>
                  <a:schemeClr val="tx1"/>
                </a:solidFill>
                <a:latin typeface="Times New Roman" pitchFamily="18" charset="0"/>
                <a:cs typeface="Times New Roman" pitchFamily="18" charset="0"/>
              </a:rPr>
              <a:t>.</a:t>
            </a: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ĐG </a:t>
            </a:r>
            <a:r>
              <a:rPr lang="en-US" sz="2400" dirty="0" err="1" smtClean="0">
                <a:solidFill>
                  <a:schemeClr val="tx1"/>
                </a:solidFill>
                <a:latin typeface="Times New Roman" pitchFamily="18" charset="0"/>
                <a:cs typeface="Times New Roman" pitchFamily="18" charset="0"/>
              </a:rPr>
              <a:t>cả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ĐG </a:t>
            </a:r>
            <a:r>
              <a:rPr lang="en-US" sz="2400" dirty="0" err="1" smtClean="0">
                <a:solidFill>
                  <a:schemeClr val="tx1"/>
                </a:solidFill>
                <a:latin typeface="Times New Roman" pitchFamily="18" charset="0"/>
                <a:cs typeface="Times New Roman" pitchFamily="18" charset="0"/>
              </a:rPr>
              <a:t>cuối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kì</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cuối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năm</a:t>
            </a:r>
            <a:endParaRPr lang="en-US" sz="2400" dirty="0" smtClean="0">
              <a:solidFill>
                <a:schemeClr val="tx1"/>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ĐG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GV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đánh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lẫn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nhau</a:t>
            </a:r>
            <a:endParaRPr lang="en-US" sz="2400" dirty="0" smtClean="0">
              <a:solidFill>
                <a:schemeClr val="tx1"/>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ĐG </a:t>
            </a:r>
            <a:r>
              <a:rPr lang="en-US" sz="2400" dirty="0" err="1" smtClean="0">
                <a:solidFill>
                  <a:schemeClr val="tx1"/>
                </a:solidFill>
                <a:latin typeface="Times New Roman" pitchFamily="18" charset="0"/>
                <a:cs typeface="Times New Roman" pitchFamily="18" charset="0"/>
              </a:rPr>
              <a:t>lí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thuyết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hành</a:t>
            </a:r>
            <a:r>
              <a:rPr lang="en-US" sz="2400" dirty="0" smtClean="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p:txBody>
      </p:sp>
      <p:sp>
        <p:nvSpPr>
          <p:cNvPr id="10" name="Pentagon 9"/>
          <p:cNvSpPr/>
          <p:nvPr/>
        </p:nvSpPr>
        <p:spPr>
          <a:xfrm>
            <a:off x="0" y="4419600"/>
            <a:ext cx="1447800" cy="1524000"/>
          </a:xfrm>
          <a:prstGeom prst="homePlate">
            <a:avLst>
              <a:gd name="adj" fmla="val 1973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Phương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pháp</a:t>
            </a:r>
            <a:r>
              <a:rPr lang="en-US" sz="2400" b="1" dirty="0" smtClean="0">
                <a:solidFill>
                  <a:schemeClr val="tx1"/>
                </a:solidFill>
                <a:latin typeface="Times New Roman" pitchFamily="18" charset="0"/>
                <a:cs typeface="Times New Roman" pitchFamily="18" charset="0"/>
              </a:rPr>
              <a:t> ĐG</a:t>
            </a:r>
            <a:endParaRPr lang="en-US" sz="2400" b="1" dirty="0">
              <a:solidFill>
                <a:schemeClr val="tx1"/>
              </a:solidFill>
              <a:latin typeface="Times New Roman" pitchFamily="18" charset="0"/>
              <a:cs typeface="Times New Roman" pitchFamily="18" charset="0"/>
            </a:endParaRPr>
          </a:p>
        </p:txBody>
      </p:sp>
      <p:sp>
        <p:nvSpPr>
          <p:cNvPr id="11" name="Rounded Rectangle 10"/>
          <p:cNvSpPr/>
          <p:nvPr/>
        </p:nvSpPr>
        <p:spPr>
          <a:xfrm>
            <a:off x="1447800" y="3657600"/>
            <a:ext cx="7543800" cy="3200400"/>
          </a:xfrm>
          <a:prstGeom prst="roundRect">
            <a:avLst/>
          </a:prstGeom>
          <a:solidFill>
            <a:srgbClr val="E2FE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r>
              <a:rPr lang="en-US" dirty="0" smtClean="0">
                <a:solidFill>
                  <a:schemeClr val="tx1"/>
                </a:solidFill>
              </a:rPr>
              <a:t> </a:t>
            </a:r>
            <a:r>
              <a:rPr lang="en-US" sz="2000" dirty="0" err="1" smtClean="0">
                <a:solidFill>
                  <a:schemeClr val="tx1"/>
                </a:solidFill>
                <a:latin typeface="Times New Roman" pitchFamily="18" charset="0"/>
                <a:cs typeface="Times New Roman" pitchFamily="18" charset="0"/>
              </a:rPr>
              <a:t>Chú</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trọng</a:t>
            </a:r>
            <a:r>
              <a:rPr lang="en-US" sz="2000" dirty="0" smtClean="0">
                <a:solidFill>
                  <a:schemeClr val="tx1"/>
                </a:solidFill>
                <a:latin typeface="Times New Roman" pitchFamily="18" charset="0"/>
                <a:cs typeface="Times New Roman" pitchFamily="18" charset="0"/>
              </a:rPr>
              <a:t> NL </a:t>
            </a:r>
            <a:r>
              <a:rPr lang="en-US" sz="2000" dirty="0" err="1" smtClean="0">
                <a:solidFill>
                  <a:schemeClr val="tx1"/>
                </a:solidFill>
                <a:latin typeface="Times New Roman" pitchFamily="18" charset="0"/>
                <a:cs typeface="Times New Roman" pitchFamily="18" charset="0"/>
              </a:rPr>
              <a:t>vận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dụng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kiến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thức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kĩ</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năng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vào</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tình</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huống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cụ</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thể</a:t>
            </a:r>
            <a:endParaRPr lang="en-US" sz="2000" dirty="0" smtClean="0">
              <a:solidFill>
                <a:schemeClr val="tx1"/>
              </a:solidFill>
              <a:latin typeface="Times New Roman" pitchFamily="18" charset="0"/>
              <a:cs typeface="Times New Roman" pitchFamily="18" charset="0"/>
            </a:endParaRPr>
          </a:p>
          <a:p>
            <a:pPr algn="just">
              <a:buFontTx/>
              <a:buChar char="-"/>
            </a:pP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Căn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cứ</a:t>
            </a:r>
            <a:r>
              <a:rPr lang="en-US" sz="2000" dirty="0" smtClean="0">
                <a:solidFill>
                  <a:schemeClr val="tx1"/>
                </a:solidFill>
                <a:latin typeface="Times New Roman" pitchFamily="18" charset="0"/>
                <a:cs typeface="Times New Roman" pitchFamily="18" charset="0"/>
              </a:rPr>
              <a:t> ĐG: </a:t>
            </a:r>
            <a:r>
              <a:rPr lang="en-US" sz="2000" dirty="0" err="1" smtClean="0">
                <a:solidFill>
                  <a:schemeClr val="tx1"/>
                </a:solidFill>
                <a:latin typeface="Times New Roman" pitchFamily="18" charset="0"/>
                <a:cs typeface="Times New Roman" pitchFamily="18" charset="0"/>
              </a:rPr>
              <a:t>các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yêu</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cầu</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về</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phẩm</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chất</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năng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lực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được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quy</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định</a:t>
            </a:r>
            <a:endParaRPr lang="en-US" sz="2000" dirty="0" smtClean="0">
              <a:solidFill>
                <a:schemeClr val="tx1"/>
              </a:solidFill>
              <a:latin typeface="Times New Roman" pitchFamily="18" charset="0"/>
              <a:cs typeface="Times New Roman" pitchFamily="18" charset="0"/>
            </a:endParaRPr>
          </a:p>
          <a:p>
            <a:pPr algn="just">
              <a:buFontTx/>
              <a:buChar char="-"/>
            </a:pP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Tăng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cường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và</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áp</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dụng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biện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pháp</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thích</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hợp</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để</a:t>
            </a:r>
            <a:r>
              <a:rPr lang="en-US" sz="2000" dirty="0" smtClean="0">
                <a:solidFill>
                  <a:schemeClr val="tx1"/>
                </a:solidFill>
                <a:latin typeface="Times New Roman" pitchFamily="18" charset="0"/>
                <a:cs typeface="Times New Roman" pitchFamily="18" charset="0"/>
              </a:rPr>
              <a:t> ĐG </a:t>
            </a:r>
            <a:r>
              <a:rPr lang="en-US" sz="2000" dirty="0" err="1" smtClean="0">
                <a:solidFill>
                  <a:schemeClr val="tx1"/>
                </a:solidFill>
                <a:latin typeface="Times New Roman" pitchFamily="18" charset="0"/>
                <a:cs typeface="Times New Roman" pitchFamily="18" charset="0"/>
              </a:rPr>
              <a:t>thái</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độ</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của</a:t>
            </a:r>
            <a:r>
              <a:rPr lang="en-US" sz="2000" dirty="0" smtClean="0">
                <a:solidFill>
                  <a:schemeClr val="tx1"/>
                </a:solidFill>
                <a:latin typeface="Times New Roman" pitchFamily="18" charset="0"/>
                <a:cs typeface="Times New Roman" pitchFamily="18" charset="0"/>
              </a:rPr>
              <a:t> HS </a:t>
            </a:r>
            <a:r>
              <a:rPr lang="en-US" sz="2000" dirty="0" err="1" smtClean="0">
                <a:solidFill>
                  <a:schemeClr val="tx1"/>
                </a:solidFill>
                <a:latin typeface="Times New Roman" pitchFamily="18" charset="0"/>
                <a:cs typeface="Times New Roman" pitchFamily="18" charset="0"/>
              </a:rPr>
              <a:t>trong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học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tập</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chú</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trọng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sự</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vận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dụng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kiến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thức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vào</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cuộc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sống</a:t>
            </a:r>
            <a:endParaRPr lang="en-US" sz="2000" dirty="0" smtClean="0">
              <a:solidFill>
                <a:schemeClr val="tx1"/>
              </a:solidFill>
              <a:latin typeface="Times New Roman" pitchFamily="18" charset="0"/>
              <a:cs typeface="Times New Roman" pitchFamily="18" charset="0"/>
            </a:endParaRPr>
          </a:p>
          <a:p>
            <a:pPr algn="just">
              <a:buFontTx/>
              <a:buChar char="-"/>
            </a:pP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Kết</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hợp</a:t>
            </a:r>
            <a:r>
              <a:rPr lang="en-US" sz="2000" dirty="0" smtClean="0">
                <a:solidFill>
                  <a:schemeClr val="tx1"/>
                </a:solidFill>
                <a:latin typeface="Times New Roman" pitchFamily="18" charset="0"/>
                <a:cs typeface="Times New Roman" pitchFamily="18" charset="0"/>
              </a:rPr>
              <a:t> ĐG </a:t>
            </a:r>
            <a:r>
              <a:rPr lang="en-US" sz="2000" dirty="0" err="1" smtClean="0">
                <a:solidFill>
                  <a:schemeClr val="tx1"/>
                </a:solidFill>
                <a:latin typeface="Times New Roman" pitchFamily="18" charset="0"/>
                <a:cs typeface="Times New Roman" pitchFamily="18" charset="0"/>
              </a:rPr>
              <a:t>thường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xuyên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và</a:t>
            </a:r>
            <a:r>
              <a:rPr lang="en-US" sz="2000" dirty="0" smtClean="0">
                <a:solidFill>
                  <a:schemeClr val="tx1"/>
                </a:solidFill>
                <a:latin typeface="Times New Roman" pitchFamily="18" charset="0"/>
                <a:cs typeface="Times New Roman" pitchFamily="18" charset="0"/>
              </a:rPr>
              <a:t> ĐG </a:t>
            </a:r>
            <a:r>
              <a:rPr lang="en-US" sz="2000" dirty="0" err="1" smtClean="0">
                <a:solidFill>
                  <a:schemeClr val="tx1"/>
                </a:solidFill>
                <a:latin typeface="Times New Roman" pitchFamily="18" charset="0"/>
                <a:cs typeface="Times New Roman" pitchFamily="18" charset="0"/>
              </a:rPr>
              <a:t>định</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kì</a:t>
            </a:r>
            <a:r>
              <a:rPr lang="en-US" sz="2000" dirty="0" smtClean="0">
                <a:solidFill>
                  <a:schemeClr val="tx1"/>
                </a:solidFill>
                <a:latin typeface="Times New Roman" pitchFamily="18" charset="0"/>
                <a:cs typeface="Times New Roman" pitchFamily="18" charset="0"/>
              </a:rPr>
              <a:t>.</a:t>
            </a:r>
          </a:p>
          <a:p>
            <a:pPr algn="just">
              <a:buFontTx/>
              <a:buChar char="-"/>
            </a:pP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Công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cụ</a:t>
            </a:r>
            <a:r>
              <a:rPr lang="en-US" sz="2000" dirty="0" smtClean="0">
                <a:solidFill>
                  <a:schemeClr val="tx1"/>
                </a:solidFill>
                <a:latin typeface="Times New Roman" pitchFamily="18" charset="0"/>
                <a:cs typeface="Times New Roman" pitchFamily="18" charset="0"/>
              </a:rPr>
              <a:t> ĐG: </a:t>
            </a:r>
            <a:r>
              <a:rPr lang="en-US" sz="2000" dirty="0" err="1" smtClean="0">
                <a:solidFill>
                  <a:schemeClr val="tx1"/>
                </a:solidFill>
                <a:latin typeface="Times New Roman" pitchFamily="18" charset="0"/>
                <a:cs typeface="Times New Roman" pitchFamily="18" charset="0"/>
              </a:rPr>
              <a:t>Thông</a:t>
            </a:r>
            <a:r>
              <a:rPr lang="en-US" sz="2000" dirty="0" smtClean="0">
                <a:solidFill>
                  <a:schemeClr val="tx1"/>
                </a:solidFill>
                <a:latin typeface="Times New Roman" pitchFamily="18" charset="0"/>
                <a:cs typeface="Times New Roman" pitchFamily="18" charset="0"/>
              </a:rPr>
              <a:t> qua </a:t>
            </a:r>
            <a:r>
              <a:rPr lang="en-US" sz="2000" dirty="0" err="1" smtClean="0">
                <a:solidFill>
                  <a:schemeClr val="tx1"/>
                </a:solidFill>
                <a:latin typeface="Times New Roman" pitchFamily="18" charset="0"/>
                <a:cs typeface="Times New Roman" pitchFamily="18" charset="0"/>
              </a:rPr>
              <a:t>các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bài</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kiểm</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tra</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bài</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thu</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hoạch</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thuyết</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trình</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quan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sát</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hoạt</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động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trong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lớp</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hoặc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ngoài</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thực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địa</a:t>
            </a:r>
            <a:endParaRPr lang="en-US" sz="2000" dirty="0" smtClean="0">
              <a:solidFill>
                <a:schemeClr val="tx1"/>
              </a:solidFill>
              <a:latin typeface="Times New Roman" pitchFamily="18" charset="0"/>
              <a:cs typeface="Times New Roman" pitchFamily="18" charset="0"/>
            </a:endParaRPr>
          </a:p>
          <a:p>
            <a:pPr algn="just">
              <a:buFontTx/>
              <a:buChar char="-"/>
            </a:pP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checkerboard(across)">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248400"/>
          </a:xfrm>
        </p:spPr>
        <p:txBody>
          <a:bodyPr>
            <a:normAutofit/>
          </a:bodyPr>
          <a:lstStyle/>
          <a:p>
            <a:pPr>
              <a:buNone/>
            </a:pP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Năng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năng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 LS</a:t>
            </a:r>
          </a:p>
          <a:p>
            <a:pPr>
              <a:buNone/>
            </a:pPr>
            <a:endParaRPr lang="en-US" sz="2000" dirty="0" smtClean="0"/>
          </a:p>
          <a:p>
            <a:pPr>
              <a:buNone/>
            </a:pPr>
            <a:endParaRPr lang="en-US" sz="2000" dirty="0" smtClean="0"/>
          </a:p>
          <a:p>
            <a:pPr>
              <a:buNone/>
            </a:pPr>
            <a:endParaRPr lang="en-US" sz="2000" dirty="0" smtClean="0"/>
          </a:p>
        </p:txBody>
      </p:sp>
      <p:sp>
        <p:nvSpPr>
          <p:cNvPr id="4" name="Flowchart: Process 3"/>
          <p:cNvSpPr/>
          <p:nvPr/>
        </p:nvSpPr>
        <p:spPr>
          <a:xfrm>
            <a:off x="228600" y="1447800"/>
            <a:ext cx="8534400" cy="1066800"/>
          </a:xfrm>
          <a:prstGeom prst="flowChart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sz="2400" dirty="0" smtClean="0">
                <a:solidFill>
                  <a:schemeClr val="bg1"/>
                </a:solidFill>
                <a:latin typeface="Times New Roman" pitchFamily="18" charset="0"/>
                <a:cs typeface="Times New Roman" pitchFamily="18" charset="0"/>
              </a:rPr>
              <a:t>NL </a:t>
            </a:r>
            <a:r>
              <a:rPr lang="en-US" sz="2400" dirty="0" err="1" smtClean="0">
                <a:solidFill>
                  <a:schemeClr val="bg1"/>
                </a:solidFill>
                <a:latin typeface="Times New Roman" pitchFamily="18" charset="0"/>
                <a:cs typeface="Times New Roman" pitchFamily="18" charset="0"/>
              </a:rPr>
              <a:t>là</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một</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thuộc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tính</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là</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hội</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tự</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của</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những</a:t>
            </a:r>
            <a:r>
              <a:rPr lang="en-US" sz="2400" dirty="0" smtClean="0">
                <a:solidFill>
                  <a:schemeClr val="bg1"/>
                </a:solidFill>
                <a:latin typeface="Times New Roman" pitchFamily="18" charset="0"/>
                <a:cs typeface="Times New Roman" pitchFamily="18" charset="0"/>
              </a:rPr>
              <a:t> tri </a:t>
            </a:r>
            <a:r>
              <a:rPr lang="en-US" sz="2400" dirty="0" err="1" smtClean="0">
                <a:solidFill>
                  <a:schemeClr val="bg1"/>
                </a:solidFill>
                <a:latin typeface="Times New Roman" pitchFamily="18" charset="0"/>
                <a:cs typeface="Times New Roman" pitchFamily="18" charset="0"/>
              </a:rPr>
              <a:t>thức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kĩ</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năng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kinh</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nghiệm</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sự</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sẵn</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sàng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hành</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động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trách</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nhiệm</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đạo</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đức</a:t>
            </a:r>
            <a:r>
              <a:rPr lang="en-US" sz="2400" dirty="0" smtClean="0">
                <a:solidFill>
                  <a:schemeClr val="bg1"/>
                </a:solidFill>
                <a:latin typeface="Times New Roman" pitchFamily="18" charset="0"/>
                <a:cs typeface="Times New Roman" pitchFamily="18" charset="0"/>
              </a:rPr>
              <a:t>, ý </a:t>
            </a:r>
            <a:r>
              <a:rPr lang="en-US" sz="2400" dirty="0" err="1" smtClean="0">
                <a:solidFill>
                  <a:schemeClr val="bg1"/>
                </a:solidFill>
                <a:latin typeface="Times New Roman" pitchFamily="18" charset="0"/>
                <a:cs typeface="Times New Roman" pitchFamily="18" charset="0"/>
              </a:rPr>
              <a:t>chí</a:t>
            </a:r>
            <a:r>
              <a:rPr lang="en-US" sz="2400" dirty="0" smtClean="0">
                <a:solidFill>
                  <a:schemeClr val="bg1"/>
                </a:solidFill>
                <a:latin typeface="Times New Roman" pitchFamily="18" charset="0"/>
                <a:cs typeface="Times New Roman" pitchFamily="18" charset="0"/>
              </a:rPr>
              <a:t> </a:t>
            </a:r>
            <a:r>
              <a:rPr lang="en-US" sz="2400" smtClean="0">
                <a:solidFill>
                  <a:schemeClr val="bg1"/>
                </a:solidFill>
                <a:latin typeface="Times New Roman" pitchFamily="18" charset="0"/>
                <a:cs typeface="Times New Roman" pitchFamily="18" charset="0"/>
              </a:rPr>
              <a:t>.. . về </a:t>
            </a:r>
            <a:r>
              <a:rPr lang="en-US" sz="2400" dirty="0" err="1" smtClean="0">
                <a:solidFill>
                  <a:schemeClr val="bg1"/>
                </a:solidFill>
                <a:latin typeface="Times New Roman" pitchFamily="18" charset="0"/>
                <a:cs typeface="Times New Roman" pitchFamily="18" charset="0"/>
              </a:rPr>
              <a:t>một</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lĩnh</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vực</a:t>
            </a:r>
            <a:r>
              <a:rPr lang="en-US" sz="2400" dirty="0" smtClean="0">
                <a:solidFill>
                  <a:schemeClr val="bg1"/>
                </a:solidFill>
                <a:latin typeface="Times New Roman" pitchFamily="18" charset="0"/>
                <a:cs typeface="Times New Roman" pitchFamily="18" charset="0"/>
              </a:rPr>
              <a:t> </a:t>
            </a:r>
            <a:r>
              <a:rPr lang="en-US" sz="2400" err="1" smtClean="0">
                <a:solidFill>
                  <a:schemeClr val="bg1"/>
                </a:solidFill>
                <a:latin typeface="Times New Roman" pitchFamily="18" charset="0"/>
                <a:cs typeface="Times New Roman" pitchFamily="18" charset="0"/>
              </a:rPr>
              <a:t>nhất</a:t>
            </a:r>
            <a:r>
              <a:rPr lang="en-US" sz="2400" smtClean="0">
                <a:solidFill>
                  <a:schemeClr val="bg1"/>
                </a:solidFill>
                <a:latin typeface="Times New Roman" pitchFamily="18" charset="0"/>
                <a:cs typeface="Times New Roman" pitchFamily="18" charset="0"/>
              </a:rPr>
              <a:t> định.</a:t>
            </a:r>
            <a:endParaRPr lang="en-US" sz="2400" dirty="0">
              <a:solidFill>
                <a:schemeClr val="bg1"/>
              </a:solidFill>
              <a:latin typeface="Times New Roman" pitchFamily="18" charset="0"/>
              <a:cs typeface="Times New Roman" pitchFamily="18" charset="0"/>
            </a:endParaRPr>
          </a:p>
        </p:txBody>
      </p:sp>
      <p:sp>
        <p:nvSpPr>
          <p:cNvPr id="5" name="Flowchart: Process 4"/>
          <p:cNvSpPr/>
          <p:nvPr/>
        </p:nvSpPr>
        <p:spPr>
          <a:xfrm>
            <a:off x="228600" y="2895600"/>
            <a:ext cx="8534400" cy="990600"/>
          </a:xfrm>
          <a:prstGeom prst="flowChartProcess">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bg1"/>
                </a:solidFill>
                <a:latin typeface="Times New Roman" pitchFamily="18" charset="0"/>
                <a:cs typeface="Times New Roman" pitchFamily="18" charset="0"/>
              </a:rPr>
              <a:t>NL </a:t>
            </a:r>
            <a:r>
              <a:rPr lang="en-US" sz="2400" dirty="0" err="1" smtClean="0">
                <a:solidFill>
                  <a:schemeClr val="bg1"/>
                </a:solidFill>
                <a:latin typeface="Times New Roman" pitchFamily="18" charset="0"/>
                <a:cs typeface="Times New Roman" pitchFamily="18" charset="0"/>
              </a:rPr>
              <a:t>học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tập</a:t>
            </a:r>
            <a:r>
              <a:rPr lang="en-US" sz="2400" dirty="0" smtClean="0">
                <a:solidFill>
                  <a:schemeClr val="bg1"/>
                </a:solidFill>
                <a:latin typeface="Times New Roman" pitchFamily="18" charset="0"/>
                <a:cs typeface="Times New Roman" pitchFamily="18" charset="0"/>
              </a:rPr>
              <a:t> LS </a:t>
            </a:r>
            <a:r>
              <a:rPr lang="en-US" sz="2400" dirty="0" err="1" smtClean="0">
                <a:solidFill>
                  <a:schemeClr val="bg1"/>
                </a:solidFill>
                <a:latin typeface="Times New Roman" pitchFamily="18" charset="0"/>
                <a:cs typeface="Times New Roman" pitchFamily="18" charset="0"/>
              </a:rPr>
              <a:t>là</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những</a:t>
            </a:r>
            <a:r>
              <a:rPr lang="en-US" sz="2400" dirty="0" smtClean="0">
                <a:solidFill>
                  <a:schemeClr val="bg1"/>
                </a:solidFill>
                <a:latin typeface="Times New Roman" pitchFamily="18" charset="0"/>
                <a:cs typeface="Times New Roman" pitchFamily="18" charset="0"/>
              </a:rPr>
              <a:t> tri </a:t>
            </a:r>
            <a:r>
              <a:rPr lang="en-US" sz="2400" dirty="0" err="1" smtClean="0">
                <a:solidFill>
                  <a:schemeClr val="bg1"/>
                </a:solidFill>
                <a:latin typeface="Times New Roman" pitchFamily="18" charset="0"/>
                <a:cs typeface="Times New Roman" pitchFamily="18" charset="0"/>
              </a:rPr>
              <a:t>thức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kĩ</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năng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kinh</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nghiệm</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về</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một</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mặt</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nào</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đó</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và</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tinh</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thần</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thái</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độ</a:t>
            </a:r>
            <a:r>
              <a:rPr lang="en-US" sz="2400" dirty="0" smtClean="0">
                <a:solidFill>
                  <a:schemeClr val="bg1"/>
                </a:solidFill>
                <a:latin typeface="Times New Roman" pitchFamily="18" charset="0"/>
                <a:cs typeface="Times New Roman" pitchFamily="18" charset="0"/>
              </a:rPr>
              <a:t>, ý </a:t>
            </a:r>
            <a:r>
              <a:rPr lang="en-US" sz="2400" dirty="0" err="1" smtClean="0">
                <a:solidFill>
                  <a:schemeClr val="bg1"/>
                </a:solidFill>
                <a:latin typeface="Times New Roman" pitchFamily="18" charset="0"/>
                <a:cs typeface="Times New Roman" pitchFamily="18" charset="0"/>
              </a:rPr>
              <a:t>chí</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của</a:t>
            </a:r>
            <a:r>
              <a:rPr lang="en-US" sz="2400" dirty="0" smtClean="0">
                <a:solidFill>
                  <a:schemeClr val="bg1"/>
                </a:solidFill>
                <a:latin typeface="Times New Roman" pitchFamily="18" charset="0"/>
                <a:cs typeface="Times New Roman" pitchFamily="18" charset="0"/>
              </a:rPr>
              <a:t> HS </a:t>
            </a:r>
            <a:r>
              <a:rPr lang="en-US" sz="2400" dirty="0" err="1" smtClean="0">
                <a:solidFill>
                  <a:schemeClr val="bg1"/>
                </a:solidFill>
                <a:latin typeface="Times New Roman" pitchFamily="18" charset="0"/>
                <a:cs typeface="Times New Roman" pitchFamily="18" charset="0"/>
              </a:rPr>
              <a:t>trong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hoạt</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động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học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tập</a:t>
            </a:r>
            <a:r>
              <a:rPr lang="en-US" sz="2400" dirty="0" smtClean="0">
                <a:solidFill>
                  <a:schemeClr val="bg1"/>
                </a:solidFill>
                <a:latin typeface="Times New Roman" pitchFamily="18" charset="0"/>
                <a:cs typeface="Times New Roman" pitchFamily="18" charset="0"/>
              </a:rPr>
              <a:t>.</a:t>
            </a:r>
            <a:endParaRPr lang="en-US" sz="2400" dirty="0">
              <a:solidFill>
                <a:schemeClr val="bg1"/>
              </a:solidFill>
              <a:latin typeface="Times New Roman" pitchFamily="18" charset="0"/>
              <a:cs typeface="Times New Roman" pitchFamily="18" charset="0"/>
            </a:endParaRPr>
          </a:p>
        </p:txBody>
      </p:sp>
      <p:sp>
        <p:nvSpPr>
          <p:cNvPr id="6" name="Flowchart: Process 5"/>
          <p:cNvSpPr/>
          <p:nvPr/>
        </p:nvSpPr>
        <p:spPr>
          <a:xfrm>
            <a:off x="228600" y="4419600"/>
            <a:ext cx="8534400" cy="1905000"/>
          </a:xfrm>
          <a:prstGeom prst="flowChartProcess">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Times New Roman" pitchFamily="18" charset="0"/>
                <a:cs typeface="Times New Roman" pitchFamily="18" charset="0"/>
              </a:rPr>
              <a:t>Tổ</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chức</a:t>
            </a:r>
            <a:r>
              <a:rPr lang="en-US" sz="2400" dirty="0" smtClean="0">
                <a:solidFill>
                  <a:schemeClr val="tx1"/>
                </a:solidFill>
                <a:latin typeface="Times New Roman" pitchFamily="18" charset="0"/>
                <a:cs typeface="Times New Roman" pitchFamily="18" charset="0"/>
              </a:rPr>
              <a:t> DHLS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sắp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xếp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tổ</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dạy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mục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tiêu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kĩ</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từ</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góp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phần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err="1" smtClean="0">
                <a:solidFill>
                  <a:schemeClr val="tx1"/>
                </a:solidFill>
                <a:latin typeface="Times New Roman" pitchFamily="18" charset="0"/>
                <a:cs typeface="Times New Roman" pitchFamily="18" charset="0"/>
              </a:rPr>
              <a:t>lực</a:t>
            </a:r>
            <a:r>
              <a:rPr lang="en-US" sz="2400" smtClean="0">
                <a:solidFill>
                  <a:schemeClr val="tx1"/>
                </a:solidFill>
                <a:latin typeface="Times New Roman" pitchFamily="18" charset="0"/>
                <a:cs typeface="Times New Roman" pitchFamily="18" charset="0"/>
              </a:rPr>
              <a:t> chung,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bồi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dưỡng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phẩm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chất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đạo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tốt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đẹp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a:t>
            </a:r>
            <a:r>
              <a:rPr lang="en-US" sz="2400" err="1" smtClean="0">
                <a:solidFill>
                  <a:schemeClr val="tx1"/>
                </a:solidFill>
                <a:latin typeface="Times New Roman" pitchFamily="18" charset="0"/>
                <a:cs typeface="Times New Roman" pitchFamily="18" charset="0"/>
              </a:rPr>
              <a:t>các</a:t>
            </a:r>
            <a:r>
              <a:rPr lang="en-US" sz="2400" smtClean="0">
                <a:solidFill>
                  <a:schemeClr val="tx1"/>
                </a:solidFill>
                <a:latin typeface="Times New Roman" pitchFamily="18" charset="0"/>
                <a:cs typeface="Times New Roman" pitchFamily="18" charset="0"/>
              </a:rPr>
              <a:t> em.</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096000"/>
          </a:xfrm>
        </p:spPr>
        <p:txBody>
          <a:bodyPr>
            <a:normAutofit/>
          </a:bodyPr>
          <a:lstStyle/>
          <a:p>
            <a:endParaRPr lang="en-US" sz="2400" dirty="0" smtClean="0"/>
          </a:p>
          <a:p>
            <a:endParaRPr lang="en-US" sz="2400" dirty="0" smtClean="0"/>
          </a:p>
          <a:p>
            <a:pPr>
              <a:buNone/>
            </a:pPr>
            <a:endParaRPr lang="en-US" sz="2400" dirty="0" smtClean="0"/>
          </a:p>
          <a:p>
            <a:pPr>
              <a:buNone/>
            </a:pPr>
            <a:endParaRPr lang="en-US" sz="2400" dirty="0"/>
          </a:p>
        </p:txBody>
      </p:sp>
      <p:sp>
        <p:nvSpPr>
          <p:cNvPr id="6" name="Pentagon 5"/>
          <p:cNvSpPr/>
          <p:nvPr/>
        </p:nvSpPr>
        <p:spPr>
          <a:xfrm>
            <a:off x="304800" y="228600"/>
            <a:ext cx="3505200" cy="1524000"/>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2400" b="1" dirty="0" err="1" smtClean="0">
                <a:solidFill>
                  <a:schemeClr val="tx1"/>
                </a:solidFill>
                <a:latin typeface="Times New Roman" pitchFamily="18" charset="0"/>
                <a:cs typeface="Times New Roman" pitchFamily="18" charset="0"/>
              </a:rPr>
              <a:t>Vì</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sao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phải</a:t>
            </a:r>
            <a:r>
              <a:rPr lang="en-US" sz="2400" b="1" dirty="0" smtClean="0">
                <a:solidFill>
                  <a:schemeClr val="tx1"/>
                </a:solidFill>
                <a:latin typeface="Times New Roman" pitchFamily="18" charset="0"/>
                <a:cs typeface="Times New Roman" pitchFamily="18" charset="0"/>
              </a:rPr>
              <a:t> DHLS ở </a:t>
            </a:r>
            <a:r>
              <a:rPr lang="en-US" sz="2400" b="1" dirty="0" err="1" smtClean="0">
                <a:solidFill>
                  <a:schemeClr val="tx1"/>
                </a:solidFill>
                <a:latin typeface="Times New Roman" pitchFamily="18" charset="0"/>
                <a:cs typeface="Times New Roman" pitchFamily="18" charset="0"/>
              </a:rPr>
              <a:t>trường</a:t>
            </a:r>
            <a:r>
              <a:rPr lang="en-US" sz="2400" b="1" dirty="0" smtClean="0">
                <a:solidFill>
                  <a:schemeClr val="tx1"/>
                </a:solidFill>
                <a:latin typeface="Times New Roman" pitchFamily="18" charset="0"/>
                <a:cs typeface="Times New Roman" pitchFamily="18" charset="0"/>
              </a:rPr>
              <a:t> TH </a:t>
            </a:r>
            <a:r>
              <a:rPr lang="en-US" sz="2400" b="1" dirty="0" err="1" smtClean="0">
                <a:solidFill>
                  <a:schemeClr val="tx1"/>
                </a:solidFill>
                <a:latin typeface="Times New Roman" pitchFamily="18" charset="0"/>
                <a:cs typeface="Times New Roman" pitchFamily="18" charset="0"/>
              </a:rPr>
              <a:t>theo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hướng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phát</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triển</a:t>
            </a:r>
            <a:r>
              <a:rPr lang="en-US" sz="2400" b="1" dirty="0" smtClean="0">
                <a:solidFill>
                  <a:schemeClr val="tx1"/>
                </a:solidFill>
                <a:latin typeface="Times New Roman" pitchFamily="18" charset="0"/>
                <a:cs typeface="Times New Roman" pitchFamily="18" charset="0"/>
              </a:rPr>
              <a:t> NLHS</a:t>
            </a:r>
            <a:r>
              <a:rPr lang="en-US" sz="2400" dirty="0" smtClean="0">
                <a:solidFill>
                  <a:schemeClr val="tx1"/>
                </a:solidFill>
                <a:latin typeface="Times New Roman" pitchFamily="18" charset="0"/>
                <a:cs typeface="Times New Roman" pitchFamily="18" charset="0"/>
              </a:rPr>
              <a:t>?</a:t>
            </a:r>
          </a:p>
        </p:txBody>
      </p:sp>
      <p:sp>
        <p:nvSpPr>
          <p:cNvPr id="7" name="Rectangle 6"/>
          <p:cNvSpPr/>
          <p:nvPr/>
        </p:nvSpPr>
        <p:spPr>
          <a:xfrm>
            <a:off x="3886200" y="228600"/>
            <a:ext cx="4724400" cy="609600"/>
          </a:xfrm>
          <a:prstGeom prst="rect">
            <a:avLst/>
          </a:prstGeom>
          <a:solidFill>
            <a:srgbClr val="CAF6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err="1" smtClean="0">
                <a:solidFill>
                  <a:schemeClr val="tx1"/>
                </a:solidFill>
                <a:latin typeface="Times New Roman" pitchFamily="18" charset="0"/>
                <a:cs typeface="Times New Roman" pitchFamily="18" charset="0"/>
              </a:rPr>
              <a:t>Thực</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hiện</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nhiệm</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vụ</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xây</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dựng</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bảo</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vệ</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Tổ</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quốc</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và</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mục</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tiêu</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đào</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tạo</a:t>
            </a:r>
            <a:r>
              <a:rPr lang="en-US" sz="2000" i="1" dirty="0" smtClean="0">
                <a:solidFill>
                  <a:schemeClr val="tx1"/>
                </a:solidFill>
                <a:latin typeface="Times New Roman" pitchFamily="18" charset="0"/>
                <a:cs typeface="Times New Roman" pitchFamily="18" charset="0"/>
              </a:rPr>
              <a:t> con </a:t>
            </a:r>
            <a:r>
              <a:rPr lang="en-US" sz="2000" i="1" dirty="0" err="1" smtClean="0">
                <a:solidFill>
                  <a:schemeClr val="tx1"/>
                </a:solidFill>
                <a:latin typeface="Times New Roman" pitchFamily="18" charset="0"/>
                <a:cs typeface="Times New Roman" pitchFamily="18" charset="0"/>
              </a:rPr>
              <a:t>người</a:t>
            </a:r>
            <a:r>
              <a:rPr lang="en-US" sz="2000" i="1" dirty="0" smtClean="0">
                <a:solidFill>
                  <a:schemeClr val="tx1"/>
                </a:solidFill>
                <a:latin typeface="Times New Roman" pitchFamily="18" charset="0"/>
                <a:cs typeface="Times New Roman" pitchFamily="18" charset="0"/>
              </a:rPr>
              <a:t> VN</a:t>
            </a:r>
            <a:endParaRPr lang="en-US" sz="2000" dirty="0">
              <a:solidFill>
                <a:schemeClr val="tx1"/>
              </a:solidFill>
              <a:latin typeface="Times New Roman" pitchFamily="18" charset="0"/>
              <a:cs typeface="Times New Roman" pitchFamily="18" charset="0"/>
            </a:endParaRPr>
          </a:p>
        </p:txBody>
      </p:sp>
      <p:sp>
        <p:nvSpPr>
          <p:cNvPr id="8" name="Flowchart: Process 7"/>
          <p:cNvSpPr/>
          <p:nvPr/>
        </p:nvSpPr>
        <p:spPr>
          <a:xfrm>
            <a:off x="3886200" y="1143000"/>
            <a:ext cx="4724400" cy="612648"/>
          </a:xfrm>
          <a:prstGeom prst="flowChartProcess">
            <a:avLst/>
          </a:prstGeom>
          <a:solidFill>
            <a:srgbClr val="E2FE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err="1" smtClean="0">
                <a:solidFill>
                  <a:schemeClr val="tx1"/>
                </a:solidFill>
                <a:latin typeface="Times New Roman" pitchFamily="18" charset="0"/>
                <a:cs typeface="Times New Roman" pitchFamily="18" charset="0"/>
              </a:rPr>
              <a:t>Thực</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hiện</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mục</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tiêu</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môn</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học</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Môn</a:t>
            </a:r>
            <a:r>
              <a:rPr lang="en-US" sz="2000" i="1" dirty="0" smtClean="0">
                <a:solidFill>
                  <a:schemeClr val="tx1"/>
                </a:solidFill>
                <a:latin typeface="Times New Roman" pitchFamily="18" charset="0"/>
                <a:cs typeface="Times New Roman" pitchFamily="18" charset="0"/>
              </a:rPr>
              <a:t> LS ở </a:t>
            </a:r>
            <a:r>
              <a:rPr lang="en-US" sz="2000" i="1" dirty="0" err="1" smtClean="0">
                <a:solidFill>
                  <a:schemeClr val="tx1"/>
                </a:solidFill>
                <a:latin typeface="Times New Roman" pitchFamily="18" charset="0"/>
                <a:cs typeface="Times New Roman" pitchFamily="18" charset="0"/>
              </a:rPr>
              <a:t>trưởng</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tiểu</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học</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với</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việc</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giáo</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dục</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thế</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hệ</a:t>
            </a:r>
            <a:r>
              <a:rPr lang="en-US" sz="2000" i="1" dirty="0" smtClean="0">
                <a:solidFill>
                  <a:schemeClr val="tx1"/>
                </a:solidFill>
                <a:latin typeface="Times New Roman" pitchFamily="18" charset="0"/>
                <a:cs typeface="Times New Roman" pitchFamily="18" charset="0"/>
              </a:rPr>
              <a:t> </a:t>
            </a:r>
            <a:r>
              <a:rPr lang="en-US" sz="2000" i="1" dirty="0" err="1" smtClean="0">
                <a:solidFill>
                  <a:schemeClr val="tx1"/>
                </a:solidFill>
                <a:latin typeface="Times New Roman" pitchFamily="18" charset="0"/>
                <a:cs typeface="Times New Roman" pitchFamily="18" charset="0"/>
              </a:rPr>
              <a:t>trẻ</a:t>
            </a:r>
            <a:endParaRPr lang="en-US" sz="2000" dirty="0">
              <a:solidFill>
                <a:schemeClr val="tx1"/>
              </a:solidFill>
              <a:latin typeface="Times New Roman" pitchFamily="18" charset="0"/>
              <a:cs typeface="Times New Roman" pitchFamily="18" charset="0"/>
            </a:endParaRPr>
          </a:p>
        </p:txBody>
      </p:sp>
      <p:sp>
        <p:nvSpPr>
          <p:cNvPr id="10" name="Right Arrow Callout 9"/>
          <p:cNvSpPr/>
          <p:nvPr/>
        </p:nvSpPr>
        <p:spPr>
          <a:xfrm>
            <a:off x="152400" y="3352800"/>
            <a:ext cx="2133600" cy="1752600"/>
          </a:xfrm>
          <a:prstGeom prst="rightArrowCallout">
            <a:avLst>
              <a:gd name="adj1" fmla="val 25000"/>
              <a:gd name="adj2" fmla="val 25000"/>
              <a:gd name="adj3" fmla="val 25000"/>
              <a:gd name="adj4" fmla="val 8087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Vai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trò</a:t>
            </a:r>
            <a:r>
              <a:rPr lang="en-US" sz="2400" b="1" dirty="0" smtClean="0">
                <a:solidFill>
                  <a:schemeClr val="tx1"/>
                </a:solidFill>
                <a:latin typeface="Times New Roman" pitchFamily="18" charset="0"/>
                <a:cs typeface="Times New Roman" pitchFamily="18" charset="0"/>
              </a:rPr>
              <a:t>, ý </a:t>
            </a:r>
            <a:r>
              <a:rPr lang="en-US" sz="2400" b="1" dirty="0" err="1" smtClean="0">
                <a:solidFill>
                  <a:schemeClr val="tx1"/>
                </a:solidFill>
                <a:latin typeface="Times New Roman" pitchFamily="18" charset="0"/>
                <a:cs typeface="Times New Roman" pitchFamily="18" charset="0"/>
              </a:rPr>
              <a:t>nghĩa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của</a:t>
            </a:r>
            <a:r>
              <a:rPr lang="en-US" sz="2400" b="1" dirty="0" smtClean="0">
                <a:solidFill>
                  <a:schemeClr val="tx1"/>
                </a:solidFill>
                <a:latin typeface="Times New Roman" pitchFamily="18" charset="0"/>
                <a:cs typeface="Times New Roman" pitchFamily="18" charset="0"/>
              </a:rPr>
              <a:t> DH </a:t>
            </a:r>
            <a:r>
              <a:rPr lang="en-US" sz="2400" b="1" dirty="0" err="1" smtClean="0">
                <a:solidFill>
                  <a:schemeClr val="tx1"/>
                </a:solidFill>
                <a:latin typeface="Times New Roman" pitchFamily="18" charset="0"/>
                <a:cs typeface="Times New Roman" pitchFamily="18" charset="0"/>
              </a:rPr>
              <a:t>theo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hướng</a:t>
            </a:r>
            <a:r>
              <a:rPr lang="en-US" sz="2400" b="1" dirty="0" smtClean="0">
                <a:solidFill>
                  <a:schemeClr val="tx1"/>
                </a:solidFill>
                <a:latin typeface="Times New Roman" pitchFamily="18" charset="0"/>
                <a:cs typeface="Times New Roman" pitchFamily="18" charset="0"/>
              </a:rPr>
              <a:t> PTNLHS</a:t>
            </a:r>
            <a:endParaRPr lang="en-US" sz="2400" b="1" dirty="0">
              <a:solidFill>
                <a:schemeClr val="tx1"/>
              </a:solidFill>
              <a:latin typeface="Times New Roman" pitchFamily="18" charset="0"/>
              <a:cs typeface="Times New Roman" pitchFamily="18" charset="0"/>
            </a:endParaRPr>
          </a:p>
        </p:txBody>
      </p:sp>
      <p:sp>
        <p:nvSpPr>
          <p:cNvPr id="11" name="Pentagon 10"/>
          <p:cNvSpPr/>
          <p:nvPr/>
        </p:nvSpPr>
        <p:spPr>
          <a:xfrm>
            <a:off x="2133600" y="2133600"/>
            <a:ext cx="6781800" cy="1752600"/>
          </a:xfrm>
          <a:prstGeom prst="homePlate">
            <a:avLst/>
          </a:prstGeom>
          <a:solidFill>
            <a:schemeClr val="bg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0000FF"/>
                </a:solidFill>
                <a:latin typeface="Times New Roman" pitchFamily="18" charset="0"/>
                <a:cs typeface="Times New Roman" pitchFamily="18" charset="0"/>
              </a:rPr>
              <a:t>Vai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trò</a:t>
            </a:r>
            <a:endParaRPr lang="en-US" sz="2400" b="1" dirty="0" smtClean="0">
              <a:solidFill>
                <a:srgbClr val="0000FF"/>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mục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tiêu</a:t>
            </a:r>
            <a:r>
              <a:rPr lang="en-US" sz="2400" dirty="0" smtClean="0">
                <a:solidFill>
                  <a:schemeClr val="tx1"/>
                </a:solidFill>
                <a:latin typeface="Times New Roman" pitchFamily="18" charset="0"/>
                <a:cs typeface="Times New Roman" pitchFamily="18" charset="0"/>
              </a:rPr>
              <a:t> GD</a:t>
            </a: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Góp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phần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đổi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mới</a:t>
            </a:r>
            <a:r>
              <a:rPr lang="en-US" sz="2400" dirty="0" smtClean="0">
                <a:solidFill>
                  <a:schemeClr val="tx1"/>
                </a:solidFill>
                <a:latin typeface="Times New Roman" pitchFamily="18" charset="0"/>
                <a:cs typeface="Times New Roman" pitchFamily="18" charset="0"/>
              </a:rPr>
              <a:t> GD, </a:t>
            </a:r>
            <a:r>
              <a:rPr lang="en-US" sz="2400" dirty="0" err="1" smtClean="0">
                <a:solidFill>
                  <a:schemeClr val="tx1"/>
                </a:solidFill>
                <a:latin typeface="Times New Roman" pitchFamily="18" charset="0"/>
                <a:cs typeface="Times New Roman" pitchFamily="18" charset="0"/>
              </a:rPr>
              <a:t>đổi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mới</a:t>
            </a:r>
            <a:r>
              <a:rPr lang="en-US" sz="2400" dirty="0" smtClean="0">
                <a:solidFill>
                  <a:schemeClr val="tx1"/>
                </a:solidFill>
                <a:latin typeface="Times New Roman" pitchFamily="18" charset="0"/>
                <a:cs typeface="Times New Roman" pitchFamily="18" charset="0"/>
              </a:rPr>
              <a:t> PPDH</a:t>
            </a: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nguyên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lí</a:t>
            </a:r>
            <a:r>
              <a:rPr lang="en-US" sz="2400" dirty="0" smtClean="0">
                <a:solidFill>
                  <a:schemeClr val="tx1"/>
                </a:solidFill>
                <a:latin typeface="Times New Roman" pitchFamily="18" charset="0"/>
                <a:cs typeface="Times New Roman" pitchFamily="18" charset="0"/>
              </a:rPr>
              <a:t> GD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Đảng</a:t>
            </a:r>
            <a:endParaRPr lang="en-US" sz="2400" dirty="0" smtClean="0">
              <a:solidFill>
                <a:schemeClr val="tx1"/>
              </a:solidFill>
              <a:latin typeface="Times New Roman" pitchFamily="18" charset="0"/>
              <a:cs typeface="Times New Roman" pitchFamily="18" charset="0"/>
            </a:endParaRPr>
          </a:p>
          <a:p>
            <a:pPr algn="ctr">
              <a:buFontTx/>
              <a:buChar char="-"/>
            </a:pPr>
            <a:endParaRPr lang="en-US" dirty="0">
              <a:solidFill>
                <a:schemeClr val="tx1"/>
              </a:solidFill>
            </a:endParaRPr>
          </a:p>
        </p:txBody>
      </p:sp>
      <p:sp>
        <p:nvSpPr>
          <p:cNvPr id="12" name="Pentagon 11"/>
          <p:cNvSpPr/>
          <p:nvPr/>
        </p:nvSpPr>
        <p:spPr>
          <a:xfrm>
            <a:off x="2362200" y="4191000"/>
            <a:ext cx="6324600" cy="2438400"/>
          </a:xfrm>
          <a:prstGeom prst="homePlate">
            <a:avLst>
              <a:gd name="adj" fmla="val 3789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0000FF"/>
                </a:solidFill>
                <a:latin typeface="Times New Roman" pitchFamily="18" charset="0"/>
                <a:cs typeface="Times New Roman" pitchFamily="18" charset="0"/>
              </a:rPr>
              <a:t>Ý </a:t>
            </a:r>
            <a:r>
              <a:rPr lang="en-US" sz="2400" b="1" dirty="0" err="1" smtClean="0">
                <a:solidFill>
                  <a:srgbClr val="0000FF"/>
                </a:solidFill>
                <a:latin typeface="Times New Roman" pitchFamily="18" charset="0"/>
                <a:cs typeface="Times New Roman" pitchFamily="18" charset="0"/>
              </a:rPr>
              <a:t>nghĩa</a:t>
            </a:r>
            <a:endParaRPr lang="en-US" sz="2400" b="1" dirty="0" smtClean="0">
              <a:solidFill>
                <a:srgbClr val="0000FF"/>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Giúp</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lĩnh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hội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bản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nhớ</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lâu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sâu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endParaRPr lang="en-US" sz="2400" dirty="0" smtClean="0">
              <a:solidFill>
                <a:schemeClr val="tx1"/>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Rèn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kĩ</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môn</a:t>
            </a:r>
            <a:r>
              <a:rPr lang="en-US" sz="2400" dirty="0" smtClean="0">
                <a:solidFill>
                  <a:schemeClr val="tx1"/>
                </a:solidFill>
                <a:latin typeface="Times New Roman" pitchFamily="18" charset="0"/>
                <a:cs typeface="Times New Roman" pitchFamily="18" charset="0"/>
              </a:rPr>
              <a:t>.</a:t>
            </a: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Gợi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dậy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xúc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cảm</a:t>
            </a:r>
            <a:r>
              <a:rPr lang="en-US" sz="2400" dirty="0" smtClean="0">
                <a:solidFill>
                  <a:schemeClr val="tx1"/>
                </a:solidFill>
                <a:latin typeface="Times New Roman" pitchFamily="18" charset="0"/>
                <a:cs typeface="Times New Roman" pitchFamily="18" charset="0"/>
              </a:rPr>
              <a:t> LS; HS </a:t>
            </a:r>
            <a:r>
              <a:rPr lang="en-US" sz="2400" dirty="0" err="1" smtClean="0">
                <a:solidFill>
                  <a:schemeClr val="tx1"/>
                </a:solidFill>
                <a:latin typeface="Times New Roman" pitchFamily="18" charset="0"/>
                <a:cs typeface="Times New Roman" pitchFamily="18" charset="0"/>
              </a:rPr>
              <a:t>hứng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thú</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tham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checkerboard(across)">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checkerboard(across)">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248400"/>
          </a:xfrm>
        </p:spPr>
        <p:txBody>
          <a:bodyPr>
            <a:normAutofit/>
          </a:bodyPr>
          <a:lstStyle/>
          <a:p>
            <a:pPr algn="ctr">
              <a:buNone/>
            </a:pPr>
            <a:r>
              <a:rPr lang="en-US" sz="2400" b="1" dirty="0" smtClean="0">
                <a:latin typeface="Times New Roman" pitchFamily="18" charset="0"/>
                <a:cs typeface="Times New Roman" pitchFamily="18" charset="0"/>
              </a:rPr>
              <a:t>ĐẶC ĐIÊM, BẢN CHẤT CỦA DHLS THEO HƯỚNG PTNLHS</a:t>
            </a:r>
          </a:p>
          <a:p>
            <a:pPr algn="just">
              <a:buNone/>
            </a:pPr>
            <a:endParaRPr lang="en-US" sz="2000" b="1" dirty="0"/>
          </a:p>
        </p:txBody>
      </p:sp>
      <p:sp>
        <p:nvSpPr>
          <p:cNvPr id="4" name="Right Arrow 3"/>
          <p:cNvSpPr/>
          <p:nvPr/>
        </p:nvSpPr>
        <p:spPr>
          <a:xfrm>
            <a:off x="152400" y="1066800"/>
            <a:ext cx="1283208" cy="1143000"/>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Times New Roman" pitchFamily="18" charset="0"/>
                <a:cs typeface="Times New Roman" pitchFamily="18" charset="0"/>
              </a:rPr>
              <a:t>ĐẶC ĐIỂM</a:t>
            </a:r>
            <a:endParaRPr lang="en-US" sz="2000" b="1" dirty="0">
              <a:solidFill>
                <a:schemeClr val="tx1"/>
              </a:solidFill>
              <a:latin typeface="Times New Roman" pitchFamily="18" charset="0"/>
              <a:cs typeface="Times New Roman" pitchFamily="18" charset="0"/>
            </a:endParaRPr>
          </a:p>
        </p:txBody>
      </p:sp>
      <p:sp>
        <p:nvSpPr>
          <p:cNvPr id="5" name="Rounded Rectangle 4"/>
          <p:cNvSpPr/>
          <p:nvPr/>
        </p:nvSpPr>
        <p:spPr>
          <a:xfrm>
            <a:off x="1524000" y="762000"/>
            <a:ext cx="7467600" cy="19812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r>
              <a:rPr lang="en-US" dirty="0" smtClean="0">
                <a:solidFill>
                  <a:schemeClr val="tx1"/>
                </a:solidFill>
              </a:rPr>
              <a:t> </a:t>
            </a:r>
            <a:r>
              <a:rPr lang="en-US" sz="2200" dirty="0" smtClean="0">
                <a:solidFill>
                  <a:schemeClr val="tx1"/>
                </a:solidFill>
                <a:latin typeface="Times New Roman" pitchFamily="18" charset="0"/>
                <a:cs typeface="Times New Roman" pitchFamily="18" charset="0"/>
              </a:rPr>
              <a:t>DH </a:t>
            </a:r>
            <a:r>
              <a:rPr lang="en-US" sz="2200" dirty="0" err="1" smtClean="0">
                <a:solidFill>
                  <a:schemeClr val="tx1"/>
                </a:solidFill>
                <a:latin typeface="Times New Roman" pitchFamily="18" charset="0"/>
                <a:cs typeface="Times New Roman" pitchFamily="18" charset="0"/>
              </a:rPr>
              <a:t>theo</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hướng</a:t>
            </a:r>
            <a:r>
              <a:rPr lang="en-US" sz="2200" dirty="0" smtClean="0">
                <a:solidFill>
                  <a:schemeClr val="tx1"/>
                </a:solidFill>
                <a:latin typeface="Times New Roman" pitchFamily="18" charset="0"/>
                <a:cs typeface="Times New Roman" pitchFamily="18" charset="0"/>
              </a:rPr>
              <a:t> PTNL </a:t>
            </a:r>
            <a:r>
              <a:rPr lang="en-US" sz="2200" dirty="0" err="1" smtClean="0">
                <a:solidFill>
                  <a:schemeClr val="tx1"/>
                </a:solidFill>
                <a:latin typeface="Times New Roman" pitchFamily="18" charset="0"/>
                <a:cs typeface="Times New Roman" pitchFamily="18" charset="0"/>
              </a:rPr>
              <a:t>hướng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đến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người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học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với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tư</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cách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là</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cá</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thể</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tham</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gia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vào</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quá</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trình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học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tập</a:t>
            </a:r>
            <a:endParaRPr lang="en-US" sz="2200" dirty="0" smtClean="0">
              <a:solidFill>
                <a:schemeClr val="tx1"/>
              </a:solidFill>
              <a:latin typeface="Times New Roman" pitchFamily="18" charset="0"/>
              <a:cs typeface="Times New Roman" pitchFamily="18" charset="0"/>
            </a:endParaRPr>
          </a:p>
          <a:p>
            <a:pPr algn="just">
              <a:buFontTx/>
              <a:buChar char="-"/>
            </a:pPr>
            <a:r>
              <a:rPr lang="en-US" sz="2200" dirty="0" smtClean="0">
                <a:solidFill>
                  <a:schemeClr val="tx1"/>
                </a:solidFill>
                <a:latin typeface="Times New Roman" pitchFamily="18" charset="0"/>
                <a:cs typeface="Times New Roman" pitchFamily="18" charset="0"/>
              </a:rPr>
              <a:t> DH </a:t>
            </a:r>
            <a:r>
              <a:rPr lang="en-US" sz="2200" dirty="0" err="1" smtClean="0">
                <a:solidFill>
                  <a:schemeClr val="tx1"/>
                </a:solidFill>
                <a:latin typeface="Times New Roman" pitchFamily="18" charset="0"/>
                <a:cs typeface="Times New Roman" pitchFamily="18" charset="0"/>
              </a:rPr>
              <a:t>theo</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hướng</a:t>
            </a:r>
            <a:r>
              <a:rPr lang="en-US" sz="2200" dirty="0" smtClean="0">
                <a:solidFill>
                  <a:schemeClr val="tx1"/>
                </a:solidFill>
                <a:latin typeface="Times New Roman" pitchFamily="18" charset="0"/>
                <a:cs typeface="Times New Roman" pitchFamily="18" charset="0"/>
              </a:rPr>
              <a:t> PTNL </a:t>
            </a:r>
            <a:r>
              <a:rPr lang="en-US" sz="2200" dirty="0" err="1" smtClean="0">
                <a:solidFill>
                  <a:schemeClr val="tx1"/>
                </a:solidFill>
                <a:latin typeface="Times New Roman" pitchFamily="18" charset="0"/>
                <a:cs typeface="Times New Roman" pitchFamily="18" charset="0"/>
              </a:rPr>
              <a:t>được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thực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hiện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trên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cơ</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sở</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mục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tiêu</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cụ</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thể</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về</a:t>
            </a:r>
            <a:r>
              <a:rPr lang="en-US" sz="2200" dirty="0" smtClean="0">
                <a:solidFill>
                  <a:schemeClr val="tx1"/>
                </a:solidFill>
                <a:latin typeface="Times New Roman" pitchFamily="18" charset="0"/>
                <a:cs typeface="Times New Roman" pitchFamily="18" charset="0"/>
              </a:rPr>
              <a:t> KT, KN, TĐ </a:t>
            </a:r>
            <a:r>
              <a:rPr lang="en-US" sz="2200" dirty="0" err="1" smtClean="0">
                <a:solidFill>
                  <a:schemeClr val="tx1"/>
                </a:solidFill>
                <a:latin typeface="Times New Roman" pitchFamily="18" charset="0"/>
                <a:cs typeface="Times New Roman" pitchFamily="18" charset="0"/>
              </a:rPr>
              <a:t>của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bài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học</a:t>
            </a:r>
            <a:endParaRPr lang="en-US" sz="2200" dirty="0" smtClean="0">
              <a:solidFill>
                <a:schemeClr val="tx1"/>
              </a:solidFill>
              <a:latin typeface="Times New Roman" pitchFamily="18" charset="0"/>
              <a:cs typeface="Times New Roman" pitchFamily="18" charset="0"/>
            </a:endParaRPr>
          </a:p>
          <a:p>
            <a:pPr algn="just">
              <a:buFontTx/>
              <a:buChar char="-"/>
            </a:pPr>
            <a:r>
              <a:rPr lang="en-US" sz="2200" dirty="0" smtClean="0">
                <a:solidFill>
                  <a:schemeClr val="tx1"/>
                </a:solidFill>
                <a:latin typeface="Times New Roman" pitchFamily="18" charset="0"/>
                <a:cs typeface="Times New Roman" pitchFamily="18" charset="0"/>
              </a:rPr>
              <a:t> DH </a:t>
            </a:r>
            <a:r>
              <a:rPr lang="en-US" sz="2200" dirty="0" err="1" smtClean="0">
                <a:solidFill>
                  <a:schemeClr val="tx1"/>
                </a:solidFill>
                <a:latin typeface="Times New Roman" pitchFamily="18" charset="0"/>
                <a:cs typeface="Times New Roman" pitchFamily="18" charset="0"/>
              </a:rPr>
              <a:t>theo</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hướng</a:t>
            </a:r>
            <a:r>
              <a:rPr lang="en-US" sz="2200" dirty="0" smtClean="0">
                <a:solidFill>
                  <a:schemeClr val="tx1"/>
                </a:solidFill>
                <a:latin typeface="Times New Roman" pitchFamily="18" charset="0"/>
                <a:cs typeface="Times New Roman" pitchFamily="18" charset="0"/>
              </a:rPr>
              <a:t> PTNL </a:t>
            </a:r>
            <a:r>
              <a:rPr lang="en-US" sz="2200" dirty="0" err="1" smtClean="0">
                <a:solidFill>
                  <a:schemeClr val="tx1"/>
                </a:solidFill>
                <a:latin typeface="Times New Roman" pitchFamily="18" charset="0"/>
                <a:cs typeface="Times New Roman" pitchFamily="18" charset="0"/>
              </a:rPr>
              <a:t>được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thực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hiện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trên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cơ</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sở</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của</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dạy</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phân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hóa</a:t>
            </a:r>
            <a:r>
              <a:rPr lang="en-US" sz="2200" dirty="0" smtClean="0">
                <a:solidFill>
                  <a:schemeClr val="tx1"/>
                </a:solidFill>
                <a:latin typeface="Times New Roman" pitchFamily="18" charset="0"/>
                <a:cs typeface="Times New Roman" pitchFamily="18" charset="0"/>
              </a:rPr>
              <a:t>.</a:t>
            </a:r>
            <a:endParaRPr lang="en-US" sz="2200" dirty="0">
              <a:solidFill>
                <a:schemeClr val="tx1"/>
              </a:solidFill>
              <a:latin typeface="Times New Roman" pitchFamily="18" charset="0"/>
              <a:cs typeface="Times New Roman" pitchFamily="18" charset="0"/>
            </a:endParaRPr>
          </a:p>
        </p:txBody>
      </p:sp>
      <p:sp>
        <p:nvSpPr>
          <p:cNvPr id="6" name="Right Arrow 5"/>
          <p:cNvSpPr/>
          <p:nvPr/>
        </p:nvSpPr>
        <p:spPr>
          <a:xfrm>
            <a:off x="228600" y="3048000"/>
            <a:ext cx="1143000" cy="1600200"/>
          </a:xfrm>
          <a:prstGeom prst="rightArrow">
            <a:avLst>
              <a:gd name="adj1" fmla="val 50000"/>
              <a:gd name="adj2" fmla="val 35000"/>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Times New Roman" pitchFamily="18" charset="0"/>
                <a:cs typeface="Times New Roman" pitchFamily="18" charset="0"/>
              </a:rPr>
              <a:t>BẢN CHẤT</a:t>
            </a:r>
            <a:endParaRPr lang="en-US" sz="2000" b="1" dirty="0">
              <a:solidFill>
                <a:schemeClr val="tx1"/>
              </a:solidFill>
              <a:latin typeface="Times New Roman" pitchFamily="18" charset="0"/>
              <a:cs typeface="Times New Roman" pitchFamily="18" charset="0"/>
            </a:endParaRPr>
          </a:p>
        </p:txBody>
      </p:sp>
      <p:sp>
        <p:nvSpPr>
          <p:cNvPr id="7" name="Rounded Rectangle 6"/>
          <p:cNvSpPr/>
          <p:nvPr/>
        </p:nvSpPr>
        <p:spPr>
          <a:xfrm>
            <a:off x="1447800" y="2971800"/>
            <a:ext cx="7467600" cy="19050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r>
              <a:rPr lang="en-US" sz="2200" dirty="0" smtClean="0">
                <a:solidFill>
                  <a:schemeClr val="bg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Mục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tiêu</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Mục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tiêu</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cuối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cùng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không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phải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là</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kiến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thức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mà</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là</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các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năng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lực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cần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có</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để</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làm</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việc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hiệu</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quả</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hơn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sống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tốt</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hơn</a:t>
            </a:r>
            <a:r>
              <a:rPr lang="en-US" sz="2200" dirty="0" smtClean="0">
                <a:solidFill>
                  <a:schemeClr val="tx1"/>
                </a:solidFill>
                <a:latin typeface="Times New Roman" pitchFamily="18" charset="0"/>
                <a:cs typeface="Times New Roman" pitchFamily="18" charset="0"/>
              </a:rPr>
              <a:t>.</a:t>
            </a:r>
          </a:p>
          <a:p>
            <a:pPr algn="just">
              <a:buFontTx/>
              <a:buChar char="-"/>
            </a:pPr>
            <a:r>
              <a:rPr lang="en-US" sz="2200" dirty="0" smtClean="0">
                <a:solidFill>
                  <a:schemeClr val="tx1"/>
                </a:solidFill>
                <a:latin typeface="Times New Roman" pitchFamily="18" charset="0"/>
                <a:cs typeface="Times New Roman" pitchFamily="18" charset="0"/>
              </a:rPr>
              <a:t> PPDH: </a:t>
            </a:r>
            <a:r>
              <a:rPr lang="en-US" sz="2200" dirty="0" err="1" smtClean="0">
                <a:solidFill>
                  <a:schemeClr val="tx1"/>
                </a:solidFill>
                <a:latin typeface="Times New Roman" pitchFamily="18" charset="0"/>
                <a:cs typeface="Times New Roman" pitchFamily="18" charset="0"/>
              </a:rPr>
              <a:t>chuyển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từ</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kiểu</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dạy</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lấy</a:t>
            </a:r>
            <a:r>
              <a:rPr lang="en-US" sz="2200" dirty="0" smtClean="0">
                <a:solidFill>
                  <a:schemeClr val="tx1"/>
                </a:solidFill>
                <a:latin typeface="Times New Roman" pitchFamily="18" charset="0"/>
                <a:cs typeface="Times New Roman" pitchFamily="18" charset="0"/>
              </a:rPr>
              <a:t> GV </a:t>
            </a:r>
            <a:r>
              <a:rPr lang="en-US" sz="2200" dirty="0" err="1" smtClean="0">
                <a:solidFill>
                  <a:schemeClr val="tx1"/>
                </a:solidFill>
                <a:latin typeface="Times New Roman" pitchFamily="18" charset="0"/>
                <a:cs typeface="Times New Roman" pitchFamily="18" charset="0"/>
              </a:rPr>
              <a:t>làm</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trung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tâm</a:t>
            </a:r>
            <a:r>
              <a:rPr lang="en-US" sz="2200" dirty="0" smtClean="0">
                <a:solidFill>
                  <a:schemeClr val="tx1"/>
                </a:solidFill>
                <a:latin typeface="Times New Roman" pitchFamily="18" charset="0"/>
                <a:cs typeface="Times New Roman" pitchFamily="18" charset="0"/>
              </a:rPr>
              <a:t> sang DH </a:t>
            </a:r>
            <a:r>
              <a:rPr lang="en-US" sz="2200" dirty="0" err="1" smtClean="0">
                <a:solidFill>
                  <a:schemeClr val="tx1"/>
                </a:solidFill>
                <a:latin typeface="Times New Roman" pitchFamily="18" charset="0"/>
                <a:cs typeface="Times New Roman" pitchFamily="18" charset="0"/>
              </a:rPr>
              <a:t>lấy</a:t>
            </a:r>
            <a:r>
              <a:rPr lang="en-US" sz="2200" dirty="0" smtClean="0">
                <a:solidFill>
                  <a:schemeClr val="tx1"/>
                </a:solidFill>
                <a:latin typeface="Times New Roman" pitchFamily="18" charset="0"/>
                <a:cs typeface="Times New Roman" pitchFamily="18" charset="0"/>
              </a:rPr>
              <a:t> HS </a:t>
            </a:r>
            <a:r>
              <a:rPr lang="en-US" sz="2200" dirty="0" err="1" smtClean="0">
                <a:solidFill>
                  <a:schemeClr val="tx1"/>
                </a:solidFill>
                <a:latin typeface="Times New Roman" pitchFamily="18" charset="0"/>
                <a:cs typeface="Times New Roman" pitchFamily="18" charset="0"/>
              </a:rPr>
              <a:t>làm</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trung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tâm</a:t>
            </a:r>
            <a:r>
              <a:rPr lang="en-US" sz="2200" dirty="0" smtClean="0">
                <a:solidFill>
                  <a:schemeClr val="tx1"/>
                </a:solidFill>
                <a:latin typeface="Times New Roman" pitchFamily="18" charset="0"/>
                <a:cs typeface="Times New Roman" pitchFamily="18" charset="0"/>
              </a:rPr>
              <a:t>.</a:t>
            </a:r>
          </a:p>
          <a:p>
            <a:pPr algn="just">
              <a:buFontTx/>
              <a:buChar char="-"/>
            </a:pPr>
            <a:r>
              <a:rPr lang="en-US" sz="2200" dirty="0" smtClean="0">
                <a:solidFill>
                  <a:schemeClr val="tx1"/>
                </a:solidFill>
                <a:latin typeface="Times New Roman" pitchFamily="18" charset="0"/>
                <a:cs typeface="Times New Roman" pitchFamily="18" charset="0"/>
              </a:rPr>
              <a:t> KT- ĐG: </a:t>
            </a:r>
            <a:r>
              <a:rPr lang="en-US" sz="2200" dirty="0" err="1" smtClean="0">
                <a:solidFill>
                  <a:schemeClr val="tx1"/>
                </a:solidFill>
                <a:latin typeface="Times New Roman" pitchFamily="18" charset="0"/>
                <a:cs typeface="Times New Roman" pitchFamily="18" charset="0"/>
              </a:rPr>
              <a:t>Đổi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mới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từ</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quan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niệm</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nội</a:t>
            </a:r>
            <a:r>
              <a:rPr lang="en-US" sz="2200" dirty="0" smtClean="0">
                <a:solidFill>
                  <a:schemeClr val="tx1"/>
                </a:solidFill>
                <a:latin typeface="Times New Roman" pitchFamily="18" charset="0"/>
                <a:cs typeface="Times New Roman" pitchFamily="18" charset="0"/>
              </a:rPr>
              <a:t> dung </a:t>
            </a:r>
            <a:r>
              <a:rPr lang="en-US" sz="2200" dirty="0" err="1" smtClean="0">
                <a:solidFill>
                  <a:schemeClr val="tx1"/>
                </a:solidFill>
                <a:latin typeface="Times New Roman" pitchFamily="18" charset="0"/>
                <a:cs typeface="Times New Roman" pitchFamily="18" charset="0"/>
              </a:rPr>
              <a:t>đến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hình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thức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phương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pháp</a:t>
            </a:r>
            <a:r>
              <a:rPr lang="en-US" sz="2200" dirty="0" smtClean="0">
                <a:solidFill>
                  <a:schemeClr val="tx1"/>
                </a:solidFill>
                <a:latin typeface="Times New Roman" pitchFamily="18" charset="0"/>
                <a:cs typeface="Times New Roman" pitchFamily="18" charset="0"/>
              </a:rPr>
              <a:t> ĐG</a:t>
            </a:r>
            <a:endParaRPr lang="en-US" sz="2200" dirty="0">
              <a:solidFill>
                <a:schemeClr val="tx1"/>
              </a:solidFill>
              <a:latin typeface="Times New Roman" pitchFamily="18" charset="0"/>
              <a:cs typeface="Times New Roman" pitchFamily="18" charset="0"/>
            </a:endParaRPr>
          </a:p>
        </p:txBody>
      </p:sp>
      <p:sp>
        <p:nvSpPr>
          <p:cNvPr id="10" name="Notched Right Arrow 9"/>
          <p:cNvSpPr/>
          <p:nvPr/>
        </p:nvSpPr>
        <p:spPr>
          <a:xfrm>
            <a:off x="0" y="5486400"/>
            <a:ext cx="978408" cy="789432"/>
          </a:xfrm>
          <a:prstGeom prst="notchedRightArrow">
            <a:avLst/>
          </a:prstGeom>
          <a:solidFill>
            <a:srgbClr val="F83E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entagon 11"/>
          <p:cNvSpPr/>
          <p:nvPr/>
        </p:nvSpPr>
        <p:spPr>
          <a:xfrm>
            <a:off x="1066800" y="5029200"/>
            <a:ext cx="7848600" cy="1828800"/>
          </a:xfrm>
          <a:prstGeom prst="homePlate">
            <a:avLst>
              <a:gd name="adj" fmla="val 27976"/>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rgbClr val="BE1402"/>
                </a:solidFill>
                <a:latin typeface="Times New Roman" pitchFamily="18" charset="0"/>
                <a:cs typeface="Times New Roman" pitchFamily="18" charset="0"/>
              </a:rPr>
              <a:t>DH </a:t>
            </a:r>
            <a:r>
              <a:rPr lang="en-US" sz="2400" dirty="0" err="1" smtClean="0">
                <a:solidFill>
                  <a:srgbClr val="BE1402"/>
                </a:solidFill>
                <a:latin typeface="Times New Roman" pitchFamily="18" charset="0"/>
                <a:cs typeface="Times New Roman" pitchFamily="18" charset="0"/>
              </a:rPr>
              <a:t>theo</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hướng</a:t>
            </a:r>
            <a:r>
              <a:rPr lang="en-US" sz="2400" dirty="0" smtClean="0">
                <a:solidFill>
                  <a:srgbClr val="BE1402"/>
                </a:solidFill>
                <a:latin typeface="Times New Roman" pitchFamily="18" charset="0"/>
                <a:cs typeface="Times New Roman" pitchFamily="18" charset="0"/>
              </a:rPr>
              <a:t> PTNLHS </a:t>
            </a:r>
            <a:r>
              <a:rPr lang="en-US" sz="2400" dirty="0" err="1" smtClean="0">
                <a:solidFill>
                  <a:srgbClr val="BE1402"/>
                </a:solidFill>
                <a:latin typeface="Times New Roman" pitchFamily="18" charset="0"/>
                <a:cs typeface="Times New Roman" pitchFamily="18" charset="0"/>
              </a:rPr>
              <a:t>coi</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việc</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hình</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thành</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phát</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triển</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năng</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lực</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bồi</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dưỡng</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phẩm</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chất</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đạo</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đức</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là</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mục</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tiêu</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hướng</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tới</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cuối</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cùng</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trên</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cơ</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sở</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mục</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tiêu</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của</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từng</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bài</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học</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Trong</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đó</a:t>
            </a:r>
            <a:r>
              <a:rPr lang="en-US" sz="2400" dirty="0" smtClean="0">
                <a:solidFill>
                  <a:srgbClr val="BE1402"/>
                </a:solidFill>
                <a:latin typeface="Times New Roman" pitchFamily="18" charset="0"/>
                <a:cs typeface="Times New Roman" pitchFamily="18" charset="0"/>
              </a:rPr>
              <a:t> HS </a:t>
            </a:r>
            <a:r>
              <a:rPr lang="en-US" sz="2400" dirty="0" err="1" smtClean="0">
                <a:solidFill>
                  <a:srgbClr val="BE1402"/>
                </a:solidFill>
                <a:latin typeface="Times New Roman" pitchFamily="18" charset="0"/>
                <a:cs typeface="Times New Roman" pitchFamily="18" charset="0"/>
              </a:rPr>
              <a:t>tích</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cực</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chủ</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động</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nhận</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thức</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để</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chiếm</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lĩnh</a:t>
            </a:r>
            <a:r>
              <a:rPr lang="en-US" sz="2400" dirty="0" smtClean="0">
                <a:solidFill>
                  <a:srgbClr val="BE1402"/>
                </a:solidFill>
                <a:latin typeface="Times New Roman" pitchFamily="18" charset="0"/>
                <a:cs typeface="Times New Roman" pitchFamily="18" charset="0"/>
              </a:rPr>
              <a:t> KT, </a:t>
            </a:r>
            <a:r>
              <a:rPr lang="en-US" sz="2400" dirty="0" err="1" smtClean="0">
                <a:solidFill>
                  <a:srgbClr val="BE1402"/>
                </a:solidFill>
                <a:latin typeface="Times New Roman" pitchFamily="18" charset="0"/>
                <a:cs typeface="Times New Roman" pitchFamily="18" charset="0"/>
              </a:rPr>
              <a:t>vận</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dụng</a:t>
            </a:r>
            <a:r>
              <a:rPr lang="en-US" sz="2400" dirty="0" smtClean="0">
                <a:solidFill>
                  <a:srgbClr val="BE1402"/>
                </a:solidFill>
                <a:latin typeface="Times New Roman" pitchFamily="18" charset="0"/>
                <a:cs typeface="Times New Roman" pitchFamily="18" charset="0"/>
              </a:rPr>
              <a:t> KT, KN </a:t>
            </a:r>
            <a:r>
              <a:rPr lang="en-US" sz="2400" dirty="0" err="1" smtClean="0">
                <a:solidFill>
                  <a:srgbClr val="BE1402"/>
                </a:solidFill>
                <a:latin typeface="Times New Roman" pitchFamily="18" charset="0"/>
                <a:cs typeface="Times New Roman" pitchFamily="18" charset="0"/>
              </a:rPr>
              <a:t>vào</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thực</a:t>
            </a:r>
            <a:r>
              <a:rPr lang="en-US" sz="2400" dirty="0" smtClean="0">
                <a:solidFill>
                  <a:srgbClr val="BE1402"/>
                </a:solidFill>
                <a:latin typeface="Times New Roman" pitchFamily="18" charset="0"/>
                <a:cs typeface="Times New Roman" pitchFamily="18" charset="0"/>
              </a:rPr>
              <a:t> </a:t>
            </a:r>
            <a:r>
              <a:rPr lang="en-US" sz="2400" dirty="0" err="1" smtClean="0">
                <a:solidFill>
                  <a:srgbClr val="BE1402"/>
                </a:solidFill>
                <a:latin typeface="Times New Roman" pitchFamily="18" charset="0"/>
                <a:cs typeface="Times New Roman" pitchFamily="18" charset="0"/>
              </a:rPr>
              <a:t>tiễn</a:t>
            </a:r>
            <a:r>
              <a:rPr lang="en-US" sz="2400" dirty="0" smtClean="0">
                <a:solidFill>
                  <a:srgbClr val="BE1402"/>
                </a:solidFill>
                <a:latin typeface="Times New Roman" pitchFamily="18" charset="0"/>
                <a:cs typeface="Times New Roman" pitchFamily="18" charset="0"/>
              </a:rPr>
              <a:t>.</a:t>
            </a:r>
            <a:endParaRPr lang="en-US" sz="2400" dirty="0">
              <a:solidFill>
                <a:srgbClr val="BE1402"/>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heckerboard(across)">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checkerboard(across)">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0"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915400" cy="6248400"/>
          </a:xfrm>
        </p:spPr>
        <p:txBody>
          <a:bodyPr>
            <a:normAutofit/>
          </a:bodyPr>
          <a:lstStyle/>
          <a:p>
            <a:pPr algn="just">
              <a:buNone/>
            </a:pPr>
            <a:r>
              <a:rPr lang="en-US" sz="2400" b="1" dirty="0" smtClean="0">
                <a:latin typeface="Times New Roman" pitchFamily="18" charset="0"/>
                <a:cs typeface="Times New Roman" pitchFamily="18" charset="0"/>
              </a:rPr>
              <a:t>     NỘI DUNG, BIỂU HIỆN CỦA CÁC NĂNG LỰC MÔN HỌC</a:t>
            </a:r>
          </a:p>
          <a:p>
            <a:pPr algn="just">
              <a:buNone/>
            </a:pPr>
            <a:r>
              <a:rPr lang="en-US" sz="2400" b="1" dirty="0" smtClean="0">
                <a:latin typeface="Times New Roman" pitchFamily="18" charset="0"/>
                <a:cs typeface="Times New Roman" pitchFamily="18" charset="0"/>
              </a:rPr>
              <a:t>       CẦN HÌNH THÀNH VÀ PHÁT TRIỂN TRONG DHLS</a:t>
            </a:r>
          </a:p>
          <a:p>
            <a:pPr algn="ctr">
              <a:buNone/>
            </a:pPr>
            <a:endParaRPr lang="en-US" sz="2400" b="1" dirty="0" smtClean="0"/>
          </a:p>
          <a:p>
            <a:pPr algn="just">
              <a:buNone/>
            </a:pPr>
            <a:endParaRPr lang="en-US" sz="2400" b="1" dirty="0"/>
          </a:p>
        </p:txBody>
      </p:sp>
      <p:sp>
        <p:nvSpPr>
          <p:cNvPr id="4" name="Right Arrow 3"/>
          <p:cNvSpPr/>
          <p:nvPr/>
        </p:nvSpPr>
        <p:spPr>
          <a:xfrm>
            <a:off x="152400" y="2895600"/>
            <a:ext cx="1447800" cy="2057400"/>
          </a:xfrm>
          <a:prstGeom prst="rightArrow">
            <a:avLst>
              <a:gd name="adj1" fmla="val 50000"/>
              <a:gd name="adj2" fmla="val 25726"/>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bg1"/>
                </a:solidFill>
                <a:latin typeface="Times New Roman" pitchFamily="18" charset="0"/>
                <a:cs typeface="Times New Roman" pitchFamily="18" charset="0"/>
              </a:rPr>
              <a:t>   NL </a:t>
            </a:r>
          </a:p>
          <a:p>
            <a:pPr algn="just"/>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nhận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thức</a:t>
            </a:r>
            <a:r>
              <a:rPr lang="en-US" sz="2400" b="1" dirty="0" smtClean="0">
                <a:solidFill>
                  <a:schemeClr val="bg1"/>
                </a:solidFill>
                <a:latin typeface="Times New Roman" pitchFamily="18" charset="0"/>
                <a:cs typeface="Times New Roman" pitchFamily="18" charset="0"/>
              </a:rPr>
              <a:t> LS</a:t>
            </a:r>
            <a:endParaRPr lang="en-US" sz="2400" b="1" dirty="0">
              <a:solidFill>
                <a:schemeClr val="bg1"/>
              </a:solidFill>
              <a:latin typeface="Times New Roman" pitchFamily="18" charset="0"/>
              <a:cs typeface="Times New Roman" pitchFamily="18" charset="0"/>
            </a:endParaRPr>
          </a:p>
        </p:txBody>
      </p:sp>
      <p:sp>
        <p:nvSpPr>
          <p:cNvPr id="5" name="Rectangle 4"/>
          <p:cNvSpPr/>
          <p:nvPr/>
        </p:nvSpPr>
        <p:spPr>
          <a:xfrm>
            <a:off x="3733800" y="1752600"/>
            <a:ext cx="5105400" cy="16764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r>
              <a:rPr lang="en-US" dirty="0" smtClean="0">
                <a:solidFill>
                  <a:schemeClr val="tx1"/>
                </a:solidFill>
              </a:rPr>
              <a:t> </a:t>
            </a:r>
            <a:r>
              <a:rPr lang="en-US" sz="2400" dirty="0" err="1" smtClean="0">
                <a:solidFill>
                  <a:schemeClr val="tx1"/>
                </a:solidFill>
                <a:latin typeface="Times New Roman" pitchFamily="18" charset="0"/>
                <a:cs typeface="Times New Roman" pitchFamily="18" charset="0"/>
              </a:rPr>
              <a:t>Nêu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nhân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vật</a:t>
            </a:r>
            <a:r>
              <a:rPr lang="en-US" sz="2400" dirty="0" smtClean="0">
                <a:solidFill>
                  <a:schemeClr val="tx1"/>
                </a:solidFill>
                <a:latin typeface="Times New Roman" pitchFamily="18" charset="0"/>
                <a:cs typeface="Times New Roman" pitchFamily="18" charset="0"/>
              </a:rPr>
              <a:t> LS </a:t>
            </a:r>
            <a:r>
              <a:rPr lang="en-US" sz="2400" dirty="0" err="1" smtClean="0">
                <a:solidFill>
                  <a:schemeClr val="tx1"/>
                </a:solidFill>
                <a:latin typeface="Times New Roman" pitchFamily="18" charset="0"/>
                <a:cs typeface="Times New Roman" pitchFamily="18" charset="0"/>
              </a:rPr>
              <a:t>quan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trọng</a:t>
            </a:r>
            <a:endParaRPr lang="en-US" sz="2400" dirty="0" smtClean="0">
              <a:solidFill>
                <a:schemeClr val="tx1"/>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tượng</a:t>
            </a:r>
            <a:r>
              <a:rPr lang="en-US" sz="2400" dirty="0" smtClean="0">
                <a:solidFill>
                  <a:schemeClr val="tx1"/>
                </a:solidFill>
                <a:latin typeface="Times New Roman" pitchFamily="18" charset="0"/>
                <a:cs typeface="Times New Roman" pitchFamily="18" charset="0"/>
              </a:rPr>
              <a:t> LS </a:t>
            </a:r>
            <a:r>
              <a:rPr lang="en-US" sz="2400" dirty="0" err="1" smtClean="0">
                <a:solidFill>
                  <a:schemeClr val="tx1"/>
                </a:solidFill>
                <a:latin typeface="Times New Roman" pitchFamily="18" charset="0"/>
                <a:cs typeface="Times New Roman" pitchFamily="18" charset="0"/>
              </a:rPr>
              <a:t>quan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trọng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ra</a:t>
            </a:r>
            <a:endParaRPr lang="en-US" sz="2400" dirty="0">
              <a:solidFill>
                <a:schemeClr val="tx1"/>
              </a:solidFill>
              <a:latin typeface="Times New Roman" pitchFamily="18" charset="0"/>
              <a:cs typeface="Times New Roman" pitchFamily="18" charset="0"/>
            </a:endParaRPr>
          </a:p>
        </p:txBody>
      </p:sp>
      <p:sp>
        <p:nvSpPr>
          <p:cNvPr id="6" name="Rectangle 5"/>
          <p:cNvSpPr/>
          <p:nvPr/>
        </p:nvSpPr>
        <p:spPr>
          <a:xfrm>
            <a:off x="3581400" y="4648200"/>
            <a:ext cx="5105400" cy="1447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Times New Roman" pitchFamily="18" charset="0"/>
                <a:cs typeface="Times New Roman" pitchFamily="18" charset="0"/>
              </a:rPr>
              <a:t>Nhận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xét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giải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thích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tượng</a:t>
            </a:r>
            <a:r>
              <a:rPr lang="en-US" sz="2400" dirty="0" smtClean="0">
                <a:solidFill>
                  <a:schemeClr val="tx1"/>
                </a:solidFill>
                <a:latin typeface="Times New Roman" pitchFamily="18" charset="0"/>
                <a:cs typeface="Times New Roman" pitchFamily="18" charset="0"/>
              </a:rPr>
              <a:t> LS ở </a:t>
            </a:r>
            <a:r>
              <a:rPr lang="en-US" sz="2400" dirty="0" err="1" smtClean="0">
                <a:solidFill>
                  <a:schemeClr val="tx1"/>
                </a:solidFill>
                <a:latin typeface="Times New Roman" pitchFamily="18" charset="0"/>
                <a:cs typeface="Times New Roman" pitchFamily="18" charset="0"/>
              </a:rPr>
              <a:t>mức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đơn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giản</a:t>
            </a:r>
            <a:endParaRPr lang="en-US" sz="2400" dirty="0">
              <a:solidFill>
                <a:schemeClr val="tx1"/>
              </a:solidFill>
              <a:latin typeface="Times New Roman" pitchFamily="18" charset="0"/>
              <a:cs typeface="Times New Roman" pitchFamily="18" charset="0"/>
            </a:endParaRPr>
          </a:p>
        </p:txBody>
      </p:sp>
      <p:sp>
        <p:nvSpPr>
          <p:cNvPr id="7" name="Pentagon 6"/>
          <p:cNvSpPr/>
          <p:nvPr/>
        </p:nvSpPr>
        <p:spPr>
          <a:xfrm>
            <a:off x="1295400" y="1752600"/>
            <a:ext cx="2438400" cy="1447800"/>
          </a:xfrm>
          <a:prstGeom prst="homePlate">
            <a:avLst>
              <a:gd name="adj" fmla="val 406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solidFill>
                  <a:srgbClr val="0000FF"/>
                </a:solidFill>
              </a:rPr>
              <a:t> </a:t>
            </a:r>
            <a:r>
              <a:rPr lang="en-US" sz="2400" b="1" dirty="0" err="1" smtClean="0">
                <a:solidFill>
                  <a:srgbClr val="0000FF"/>
                </a:solidFill>
                <a:latin typeface="Times New Roman" pitchFamily="18" charset="0"/>
                <a:cs typeface="Times New Roman" pitchFamily="18" charset="0"/>
              </a:rPr>
              <a:t>Tái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hiện</a:t>
            </a:r>
            <a:r>
              <a:rPr lang="en-US" sz="2400" b="1" dirty="0" smtClean="0">
                <a:solidFill>
                  <a:srgbClr val="0000FF"/>
                </a:solidFill>
                <a:latin typeface="Times New Roman" pitchFamily="18" charset="0"/>
                <a:cs typeface="Times New Roman" pitchFamily="18" charset="0"/>
              </a:rPr>
              <a:t> LS </a:t>
            </a:r>
          </a:p>
          <a:p>
            <a:pPr algn="just"/>
            <a:r>
              <a:rPr lang="en-US" dirty="0" smtClean="0">
                <a:solidFill>
                  <a:srgbClr val="0000FF"/>
                </a:solidFill>
                <a:latin typeface="Times New Roman" pitchFamily="18" charset="0"/>
                <a:cs typeface="Times New Roman" pitchFamily="18" charset="0"/>
              </a:rPr>
              <a:t>(tri </a:t>
            </a:r>
            <a:r>
              <a:rPr lang="en-US" dirty="0" err="1" smtClean="0">
                <a:solidFill>
                  <a:srgbClr val="0000FF"/>
                </a:solidFill>
                <a:latin typeface="Times New Roman" pitchFamily="18" charset="0"/>
                <a:cs typeface="Times New Roman" pitchFamily="18" charset="0"/>
              </a:rPr>
              <a:t>giác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tài</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liệu</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sự</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kiện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hình</a:t>
            </a:r>
            <a:r>
              <a:rPr lang="en-US" dirty="0" smtClean="0">
                <a:solidFill>
                  <a:srgbClr val="0000FF"/>
                </a:solidFill>
                <a:latin typeface="Times New Roman" pitchFamily="18" charset="0"/>
                <a:cs typeface="Times New Roman" pitchFamily="18" charset="0"/>
              </a:rPr>
              <a:t> dung, </a:t>
            </a:r>
            <a:r>
              <a:rPr lang="en-US" dirty="0" err="1" smtClean="0">
                <a:solidFill>
                  <a:srgbClr val="0000FF"/>
                </a:solidFill>
                <a:latin typeface="Times New Roman" pitchFamily="18" charset="0"/>
                <a:cs typeface="Times New Roman" pitchFamily="18" charset="0"/>
              </a:rPr>
              <a:t>tưởng</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tượng</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nhớ</a:t>
            </a:r>
            <a:r>
              <a:rPr lang="en-US" dirty="0" smtClean="0">
                <a:solidFill>
                  <a:srgbClr val="0000FF"/>
                </a:solidFill>
                <a:latin typeface="Times New Roman" pitchFamily="18" charset="0"/>
                <a:cs typeface="Times New Roman" pitchFamily="18" charset="0"/>
              </a:rPr>
              <a:t>)</a:t>
            </a:r>
            <a:endParaRPr lang="en-US" dirty="0">
              <a:solidFill>
                <a:srgbClr val="0000FF"/>
              </a:solidFill>
              <a:latin typeface="Times New Roman" pitchFamily="18" charset="0"/>
              <a:cs typeface="Times New Roman" pitchFamily="18" charset="0"/>
            </a:endParaRPr>
          </a:p>
        </p:txBody>
      </p:sp>
      <p:sp>
        <p:nvSpPr>
          <p:cNvPr id="8" name="Pentagon 7"/>
          <p:cNvSpPr/>
          <p:nvPr/>
        </p:nvSpPr>
        <p:spPr>
          <a:xfrm>
            <a:off x="1524000" y="4495800"/>
            <a:ext cx="1905000" cy="1447800"/>
          </a:xfrm>
          <a:prstGeom prst="homePlate">
            <a:avLst>
              <a:gd name="adj" fmla="val 3760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0000FF"/>
                </a:solidFill>
                <a:latin typeface="Times New Roman" pitchFamily="18" charset="0"/>
                <a:cs typeface="Times New Roman" pitchFamily="18" charset="0"/>
              </a:rPr>
              <a:t>Tư</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duy</a:t>
            </a:r>
            <a:r>
              <a:rPr lang="en-US" sz="2400" b="1" dirty="0" smtClean="0">
                <a:solidFill>
                  <a:srgbClr val="0000FF"/>
                </a:solidFill>
                <a:latin typeface="Times New Roman" pitchFamily="18" charset="0"/>
                <a:cs typeface="Times New Roman" pitchFamily="18" charset="0"/>
              </a:rPr>
              <a:t> LS</a:t>
            </a:r>
            <a:endParaRPr lang="en-US" sz="24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diamond(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diamond(in)">
                                      <p:cBhvr>
                                        <p:cTn id="26" dur="2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amond(in)">
                                      <p:cBhvr>
                                        <p:cTn id="31" dur="20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diamond(in)">
                                      <p:cBhvr>
                                        <p:cTn id="3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6096000"/>
          </a:xfrm>
        </p:spPr>
        <p:txBody>
          <a:bodyPr/>
          <a:lstStyle/>
          <a:p>
            <a:endParaRPr lang="en-US" dirty="0"/>
          </a:p>
        </p:txBody>
      </p:sp>
      <p:sp>
        <p:nvSpPr>
          <p:cNvPr id="4" name="Pentagon 3"/>
          <p:cNvSpPr/>
          <p:nvPr/>
        </p:nvSpPr>
        <p:spPr>
          <a:xfrm>
            <a:off x="304800" y="2286000"/>
            <a:ext cx="2514600" cy="1981200"/>
          </a:xfrm>
          <a:prstGeom prst="homePlate">
            <a:avLst>
              <a:gd name="adj" fmla="val 311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latin typeface="Times New Roman" pitchFamily="18" charset="0"/>
                <a:cs typeface="Times New Roman" pitchFamily="18" charset="0"/>
              </a:rPr>
              <a:t>NL </a:t>
            </a:r>
            <a:r>
              <a:rPr lang="en-US" sz="2400" b="1" dirty="0" err="1" smtClean="0">
                <a:solidFill>
                  <a:schemeClr val="bg1"/>
                </a:solidFill>
                <a:latin typeface="Times New Roman" pitchFamily="18" charset="0"/>
                <a:cs typeface="Times New Roman" pitchFamily="18" charset="0"/>
              </a:rPr>
              <a:t>tìm</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tòi</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khám</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phá</a:t>
            </a:r>
            <a:r>
              <a:rPr lang="en-US" sz="2400" b="1" dirty="0" smtClean="0">
                <a:solidFill>
                  <a:schemeClr val="bg1"/>
                </a:solidFill>
                <a:latin typeface="Times New Roman" pitchFamily="18" charset="0"/>
                <a:cs typeface="Times New Roman" pitchFamily="18" charset="0"/>
              </a:rPr>
              <a:t> LS - </a:t>
            </a:r>
            <a:r>
              <a:rPr lang="en-US" sz="2400" b="1" dirty="0" err="1" smtClean="0">
                <a:solidFill>
                  <a:schemeClr val="bg1"/>
                </a:solidFill>
                <a:latin typeface="Times New Roman" pitchFamily="18" charset="0"/>
                <a:cs typeface="Times New Roman" pitchFamily="18" charset="0"/>
              </a:rPr>
              <a:t>tìm</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hiểu</a:t>
            </a:r>
            <a:r>
              <a:rPr lang="en-US" sz="2400" b="1" dirty="0" smtClean="0">
                <a:solidFill>
                  <a:schemeClr val="bg1"/>
                </a:solidFill>
                <a:latin typeface="Times New Roman" pitchFamily="18" charset="0"/>
                <a:cs typeface="Times New Roman" pitchFamily="18" charset="0"/>
              </a:rPr>
              <a:t> LS</a:t>
            </a:r>
            <a:endParaRPr lang="en-US" sz="2400" b="1" dirty="0">
              <a:solidFill>
                <a:schemeClr val="bg1"/>
              </a:solidFill>
              <a:latin typeface="Times New Roman" pitchFamily="18" charset="0"/>
              <a:cs typeface="Times New Roman" pitchFamily="18" charset="0"/>
            </a:endParaRPr>
          </a:p>
        </p:txBody>
      </p:sp>
      <p:sp>
        <p:nvSpPr>
          <p:cNvPr id="5" name="Rounded Rectangle 4"/>
          <p:cNvSpPr/>
          <p:nvPr/>
        </p:nvSpPr>
        <p:spPr>
          <a:xfrm>
            <a:off x="3048000" y="533400"/>
            <a:ext cx="44196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C00000"/>
                </a:solidFill>
                <a:latin typeface="Times New Roman" pitchFamily="18" charset="0"/>
                <a:cs typeface="Times New Roman" pitchFamily="18" charset="0"/>
              </a:rPr>
              <a:t>PHÁT HIỆN VẤN ĐỀ LS</a:t>
            </a:r>
          </a:p>
          <a:p>
            <a:pPr algn="ctr"/>
            <a:r>
              <a:rPr lang="en-US" sz="2400" dirty="0" err="1" smtClean="0">
                <a:solidFill>
                  <a:srgbClr val="0000FF"/>
                </a:solidFill>
                <a:latin typeface="Times New Roman" pitchFamily="18" charset="0"/>
                <a:cs typeface="Times New Roman" pitchFamily="18" charset="0"/>
              </a:rPr>
              <a:t>Nêu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thắc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mắc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câu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hỏi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về</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nhân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vật</a:t>
            </a:r>
            <a:r>
              <a:rPr lang="en-US" sz="2400" dirty="0" smtClean="0">
                <a:solidFill>
                  <a:srgbClr val="0000FF"/>
                </a:solidFill>
                <a:latin typeface="Times New Roman" pitchFamily="18" charset="0"/>
                <a:cs typeface="Times New Roman" pitchFamily="18" charset="0"/>
              </a:rPr>
              <a:t> LS</a:t>
            </a:r>
            <a:endParaRPr lang="en-US" sz="2400" dirty="0">
              <a:solidFill>
                <a:srgbClr val="0000FF"/>
              </a:solidFill>
              <a:latin typeface="Times New Roman" pitchFamily="18" charset="0"/>
              <a:cs typeface="Times New Roman" pitchFamily="18" charset="0"/>
            </a:endParaRPr>
          </a:p>
        </p:txBody>
      </p:sp>
      <p:sp>
        <p:nvSpPr>
          <p:cNvPr id="6" name="Rounded Rectangle 5"/>
          <p:cNvSpPr/>
          <p:nvPr/>
        </p:nvSpPr>
        <p:spPr>
          <a:xfrm>
            <a:off x="2971800" y="2362200"/>
            <a:ext cx="5943600" cy="2133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rgbClr val="0000FF"/>
                </a:solidFill>
                <a:latin typeface="Times New Roman" pitchFamily="18" charset="0"/>
                <a:cs typeface="Times New Roman" pitchFamily="18" charset="0"/>
              </a:rPr>
              <a:t>   </a:t>
            </a:r>
            <a:r>
              <a:rPr lang="en-US" sz="2200" dirty="0" smtClean="0">
                <a:solidFill>
                  <a:srgbClr val="C00000"/>
                </a:solidFill>
                <a:latin typeface="Times New Roman" pitchFamily="18" charset="0"/>
                <a:cs typeface="Times New Roman" pitchFamily="18" charset="0"/>
              </a:rPr>
              <a:t>THU THẬP THÔNG TIN ĐỂ GIẢI QUYẾT</a:t>
            </a:r>
          </a:p>
          <a:p>
            <a:pPr algn="just">
              <a:buFontTx/>
              <a:buChar char="-"/>
            </a:pP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Quan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sát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tra</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cứu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tài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tập</a:t>
            </a:r>
            <a:r>
              <a:rPr lang="en-US" sz="2400" dirty="0" smtClean="0">
                <a:solidFill>
                  <a:srgbClr val="0000FF"/>
                </a:solidFill>
                <a:latin typeface="Times New Roman" pitchFamily="18" charset="0"/>
                <a:cs typeface="Times New Roman" pitchFamily="18" charset="0"/>
              </a:rPr>
              <a:t> (SGK, </a:t>
            </a:r>
            <a:r>
              <a:rPr lang="en-US" sz="2400" dirty="0" err="1" smtClean="0">
                <a:solidFill>
                  <a:srgbClr val="0000FF"/>
                </a:solidFill>
                <a:latin typeface="Times New Roman" pitchFamily="18" charset="0"/>
                <a:cs typeface="Times New Roman" pitchFamily="18" charset="0"/>
              </a:rPr>
              <a:t>đoạn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tư</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đọc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kí</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bản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đồ</a:t>
            </a:r>
            <a:r>
              <a:rPr lang="en-US" sz="2400" dirty="0" smtClean="0">
                <a:solidFill>
                  <a:srgbClr val="0000FF"/>
                </a:solidFill>
                <a:latin typeface="Times New Roman" pitchFamily="18" charset="0"/>
                <a:cs typeface="Times New Roman" pitchFamily="18" charset="0"/>
              </a:rPr>
              <a:t> … ở </a:t>
            </a:r>
            <a:r>
              <a:rPr lang="en-US" sz="2400" dirty="0" err="1" smtClean="0">
                <a:solidFill>
                  <a:srgbClr val="0000FF"/>
                </a:solidFill>
                <a:latin typeface="Times New Roman" pitchFamily="18" charset="0"/>
                <a:cs typeface="Times New Roman" pitchFamily="18" charset="0"/>
              </a:rPr>
              <a:t>mức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độ</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r>
              <a:rPr lang="en-US" sz="2400" dirty="0" smtClean="0">
                <a:solidFill>
                  <a:srgbClr val="0000FF"/>
                </a:solidFill>
                <a:latin typeface="Times New Roman" pitchFamily="18" charset="0"/>
                <a:cs typeface="Times New Roman" pitchFamily="18" charset="0"/>
              </a:rPr>
              <a:t>.</a:t>
            </a:r>
          </a:p>
          <a:p>
            <a:pPr algn="just">
              <a:buFontTx/>
              <a:buChar char="-"/>
            </a:pP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Ghi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lại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những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dữ</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thập</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được</a:t>
            </a:r>
            <a:r>
              <a:rPr lang="en-US" sz="2400" dirty="0" smtClean="0">
                <a:solidFill>
                  <a:srgbClr val="0000FF"/>
                </a:solidFill>
                <a:latin typeface="Times New Roman" pitchFamily="18" charset="0"/>
                <a:cs typeface="Times New Roman" pitchFamily="18" charset="0"/>
              </a:rPr>
              <a:t> ở </a:t>
            </a:r>
            <a:r>
              <a:rPr lang="en-US" sz="2400" dirty="0" err="1" smtClean="0">
                <a:solidFill>
                  <a:srgbClr val="0000FF"/>
                </a:solidFill>
                <a:latin typeface="Times New Roman" pitchFamily="18" charset="0"/>
                <a:cs typeface="Times New Roman" pitchFamily="18" charset="0"/>
              </a:rPr>
              <a:t>mức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độ</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endParaRPr lang="en-US" sz="2400" dirty="0">
              <a:solidFill>
                <a:srgbClr val="0000FF"/>
              </a:solidFill>
              <a:latin typeface="Times New Roman" pitchFamily="18" charset="0"/>
              <a:cs typeface="Times New Roman" pitchFamily="18" charset="0"/>
            </a:endParaRPr>
          </a:p>
        </p:txBody>
      </p:sp>
      <p:sp>
        <p:nvSpPr>
          <p:cNvPr id="7" name="Rounded Rectangle 6"/>
          <p:cNvSpPr/>
          <p:nvPr/>
        </p:nvSpPr>
        <p:spPr>
          <a:xfrm>
            <a:off x="3124200" y="4953000"/>
            <a:ext cx="5867400" cy="152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NHẬN XÉT, ĐÁNH GIÁ, RÚT KINH NGHIỆM</a:t>
            </a:r>
          </a:p>
          <a:p>
            <a:pPr algn="just"/>
            <a:r>
              <a:rPr lang="en-US" sz="2400" dirty="0" err="1" smtClean="0">
                <a:solidFill>
                  <a:srgbClr val="0000FF"/>
                </a:solidFill>
                <a:latin typeface="Times New Roman" pitchFamily="18" charset="0"/>
                <a:cs typeface="Times New Roman" pitchFamily="18" charset="0"/>
              </a:rPr>
              <a:t>Nêu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được</a:t>
            </a:r>
            <a:r>
              <a:rPr lang="en-US" sz="2400" dirty="0" smtClean="0">
                <a:solidFill>
                  <a:srgbClr val="0000FF"/>
                </a:solidFill>
                <a:latin typeface="Times New Roman" pitchFamily="18" charset="0"/>
                <a:cs typeface="Times New Roman" pitchFamily="18" charset="0"/>
              </a:rPr>
              <a:t> ý </a:t>
            </a:r>
            <a:r>
              <a:rPr lang="en-US" sz="2400" dirty="0" err="1" smtClean="0">
                <a:solidFill>
                  <a:srgbClr val="0000FF"/>
                </a:solidFill>
                <a:latin typeface="Times New Roman" pitchFamily="18" charset="0"/>
                <a:cs typeface="Times New Roman" pitchFamily="18" charset="0"/>
              </a:rPr>
              <a:t>kiến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phân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tích</a:t>
            </a:r>
            <a:r>
              <a:rPr lang="en-US" sz="2400" dirty="0" smtClean="0">
                <a:solidFill>
                  <a:srgbClr val="0000FF"/>
                </a:solidFill>
                <a:latin typeface="Times New Roman" pitchFamily="18" charset="0"/>
                <a:cs typeface="Times New Roman" pitchFamily="18" charset="0"/>
              </a:rPr>
              <a:t>, so </a:t>
            </a:r>
            <a:r>
              <a:rPr lang="en-US" sz="2400" dirty="0" err="1" smtClean="0">
                <a:solidFill>
                  <a:srgbClr val="0000FF"/>
                </a:solidFill>
                <a:latin typeface="Times New Roman" pitchFamily="18" charset="0"/>
                <a:cs typeface="Times New Roman" pitchFamily="18" charset="0"/>
              </a:rPr>
              <a:t>sánh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đánh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giá</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về</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tượng</a:t>
            </a:r>
            <a:r>
              <a:rPr lang="en-US" sz="2400" dirty="0" smtClean="0">
                <a:solidFill>
                  <a:srgbClr val="0000FF"/>
                </a:solidFill>
                <a:latin typeface="Times New Roman" pitchFamily="18" charset="0"/>
                <a:cs typeface="Times New Roman" pitchFamily="18" charset="0"/>
              </a:rPr>
              <a:t> LS</a:t>
            </a:r>
            <a:endParaRPr lang="en-US" sz="24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mph" presetSubtype="1" grpId="0" nodeType="clickEffect">
                                  <p:stCondLst>
                                    <p:cond delay="0"/>
                                  </p:stCondLst>
                                  <p:childTnLst>
                                    <p:set>
                                      <p:cBhvr override="childStyle">
                                        <p:cTn id="16" dur="indefinite"/>
                                        <p:tgtEl>
                                          <p:spTgt spid="6"/>
                                        </p:tgtEl>
                                        <p:attrNameLst>
                                          <p:attrName>style.fontStyle</p:attrName>
                                        </p:attrNameLst>
                                      </p:cBhvr>
                                      <p:to>
                                        <p:strVal val="normal"/>
                                      </p:to>
                                    </p:set>
                                    <p:set>
                                      <p:cBhvr override="childStyle">
                                        <p:cTn id="17" dur="indefinite"/>
                                        <p:tgtEl>
                                          <p:spTgt spid="6"/>
                                        </p:tgtEl>
                                        <p:attrNameLst>
                                          <p:attrName>style.fontWeight</p:attrName>
                                        </p:attrNameLst>
                                      </p:cBhvr>
                                      <p:to>
                                        <p:strVal val="bold"/>
                                      </p:to>
                                    </p:set>
                                    <p:set>
                                      <p:cBhvr override="childStyle">
                                        <p:cTn id="18" dur="indefinite"/>
                                        <p:tgtEl>
                                          <p:spTgt spid="6"/>
                                        </p:tgtEl>
                                        <p:attrNameLst>
                                          <p:attrName>style.textDecorationUnderline</p:attrName>
                                        </p:attrNameLst>
                                      </p:cBhvr>
                                      <p:to>
                                        <p:strVal val="false"/>
                                      </p:to>
                                    </p:se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diamond(in)">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76200" y="1371600"/>
            <a:ext cx="1676400" cy="28194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Năng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lực</a:t>
            </a:r>
            <a:r>
              <a:rPr lang="en-US" sz="2400" b="1" dirty="0" smtClean="0">
                <a:solidFill>
                  <a:schemeClr val="tx1"/>
                </a:solidFill>
                <a:latin typeface="Times New Roman" pitchFamily="18" charset="0"/>
                <a:cs typeface="Times New Roman" pitchFamily="18" charset="0"/>
              </a:rPr>
              <a:t> </a:t>
            </a:r>
          </a:p>
          <a:p>
            <a:pPr algn="just"/>
            <a:r>
              <a:rPr lang="en-US" sz="2400" b="1" dirty="0" err="1" smtClean="0">
                <a:solidFill>
                  <a:schemeClr val="tx1"/>
                </a:solidFill>
                <a:latin typeface="Times New Roman" pitchFamily="18" charset="0"/>
                <a:cs typeface="Times New Roman" pitchFamily="18" charset="0"/>
              </a:rPr>
              <a:t>Vận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dụng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kiến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thức</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kĩ</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năng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đã</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học</a:t>
            </a:r>
            <a:endParaRPr lang="en-US" sz="2400" b="1" dirty="0">
              <a:solidFill>
                <a:schemeClr val="tx1"/>
              </a:solidFill>
              <a:latin typeface="Times New Roman" pitchFamily="18" charset="0"/>
              <a:cs typeface="Times New Roman" pitchFamily="18" charset="0"/>
            </a:endParaRPr>
          </a:p>
        </p:txBody>
      </p:sp>
      <p:sp>
        <p:nvSpPr>
          <p:cNvPr id="5" name="Pentagon 4"/>
          <p:cNvSpPr/>
          <p:nvPr/>
        </p:nvSpPr>
        <p:spPr>
          <a:xfrm flipH="1">
            <a:off x="1676400" y="381000"/>
            <a:ext cx="7162800" cy="1295400"/>
          </a:xfrm>
          <a:prstGeom prst="homePlate">
            <a:avLst>
              <a:gd name="adj" fmla="val 34655"/>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solidFill>
                  <a:schemeClr val="tx1"/>
                </a:solidFill>
              </a:rPr>
              <a:t>  </a:t>
            </a:r>
            <a:r>
              <a:rPr lang="en-US" sz="2000" b="1" dirty="0" smtClean="0">
                <a:solidFill>
                  <a:schemeClr val="tx1"/>
                </a:solidFill>
                <a:latin typeface="Times New Roman" pitchFamily="18" charset="0"/>
                <a:cs typeface="Times New Roman" pitchFamily="18" charset="0"/>
              </a:rPr>
              <a:t>VẬN DỤNG KIẾN THỨC VÀO THỰC HÀNH BỘ MÔN</a:t>
            </a:r>
          </a:p>
          <a:p>
            <a:pPr algn="just"/>
            <a:r>
              <a:rPr lang="en-US" sz="2200" dirty="0" err="1" smtClean="0">
                <a:solidFill>
                  <a:schemeClr val="tx1"/>
                </a:solidFill>
                <a:latin typeface="Times New Roman" pitchFamily="18" charset="0"/>
                <a:cs typeface="Times New Roman" pitchFamily="18" charset="0"/>
              </a:rPr>
              <a:t>Biết</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sử</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dụng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đồ</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dùng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trực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quan</a:t>
            </a:r>
            <a:r>
              <a:rPr lang="en-US" sz="2200" dirty="0" smtClean="0">
                <a:solidFill>
                  <a:schemeClr val="tx1"/>
                </a:solidFill>
                <a:latin typeface="Times New Roman" pitchFamily="18" charset="0"/>
                <a:cs typeface="Times New Roman" pitchFamily="18" charset="0"/>
              </a:rPr>
              <a:t> ở </a:t>
            </a:r>
            <a:r>
              <a:rPr lang="en-US" sz="2200" dirty="0" err="1" smtClean="0">
                <a:solidFill>
                  <a:schemeClr val="tx1"/>
                </a:solidFill>
                <a:latin typeface="Times New Roman" pitchFamily="18" charset="0"/>
                <a:cs typeface="Times New Roman" pitchFamily="18" charset="0"/>
              </a:rPr>
              <a:t>mức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độ</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đơn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giản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tô</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màu</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bản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đồ</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lập</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bảng</a:t>
            </a:r>
            <a:r>
              <a:rPr lang="en-US" sz="2200" dirty="0" smtClean="0">
                <a:solidFill>
                  <a:schemeClr val="tx1"/>
                </a:solidFill>
                <a:latin typeface="Times New Roman" pitchFamily="18" charset="0"/>
                <a:cs typeface="Times New Roman" pitchFamily="18" charset="0"/>
              </a:rPr>
              <a:t> so </a:t>
            </a:r>
            <a:r>
              <a:rPr lang="en-US" sz="2200" dirty="0" err="1" smtClean="0">
                <a:solidFill>
                  <a:schemeClr val="tx1"/>
                </a:solidFill>
                <a:latin typeface="Times New Roman" pitchFamily="18" charset="0"/>
                <a:cs typeface="Times New Roman" pitchFamily="18" charset="0"/>
              </a:rPr>
              <a:t>sánh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điền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vào</a:t>
            </a:r>
            <a:r>
              <a:rPr lang="en-US" sz="2200" dirty="0" smtClean="0">
                <a:solidFill>
                  <a:schemeClr val="tx1"/>
                </a:solidFill>
                <a:latin typeface="Times New Roman" pitchFamily="18" charset="0"/>
                <a:cs typeface="Times New Roman" pitchFamily="18" charset="0"/>
              </a:rPr>
              <a:t> ô </a:t>
            </a:r>
            <a:r>
              <a:rPr lang="en-US" sz="2200" dirty="0" err="1" smtClean="0">
                <a:solidFill>
                  <a:schemeClr val="tx1"/>
                </a:solidFill>
                <a:latin typeface="Times New Roman" pitchFamily="18" charset="0"/>
                <a:cs typeface="Times New Roman" pitchFamily="18" charset="0"/>
              </a:rPr>
              <a:t>trống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trong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sơ</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đồ</a:t>
            </a:r>
            <a:r>
              <a:rPr lang="en-US" sz="2200" dirty="0" smtClean="0">
                <a:solidFill>
                  <a:schemeClr val="tx1"/>
                </a:solidFill>
                <a:latin typeface="Times New Roman" pitchFamily="18" charset="0"/>
                <a:cs typeface="Times New Roman" pitchFamily="18" charset="0"/>
              </a:rPr>
              <a:t>)</a:t>
            </a:r>
            <a:endParaRPr lang="en-US" sz="2200" dirty="0">
              <a:solidFill>
                <a:schemeClr val="tx1"/>
              </a:solidFill>
              <a:latin typeface="Times New Roman" pitchFamily="18" charset="0"/>
              <a:cs typeface="Times New Roman" pitchFamily="18" charset="0"/>
            </a:endParaRPr>
          </a:p>
        </p:txBody>
      </p:sp>
      <p:sp>
        <p:nvSpPr>
          <p:cNvPr id="6" name="Content Placeholder 5"/>
          <p:cNvSpPr>
            <a:spLocks noGrp="1"/>
          </p:cNvSpPr>
          <p:nvPr>
            <p:ph idx="1"/>
          </p:nvPr>
        </p:nvSpPr>
        <p:spPr>
          <a:xfrm flipH="1">
            <a:off x="1981200" y="1828800"/>
            <a:ext cx="7010400" cy="1752600"/>
          </a:xfrm>
          <a:prstGeom prst="homePlate">
            <a:avLst>
              <a:gd name="adj" fmla="val 26250"/>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2000" b="1" dirty="0" smtClean="0">
                <a:solidFill>
                  <a:schemeClr val="tx1"/>
                </a:solidFill>
                <a:latin typeface="Times New Roman" pitchFamily="18" charset="0"/>
                <a:cs typeface="Times New Roman" pitchFamily="18" charset="0"/>
              </a:rPr>
              <a:t>VẬN DỤNG KIẾN THỨC CŨ HIỂU KIẾN THỨC MỚI</a:t>
            </a:r>
          </a:p>
          <a:p>
            <a:r>
              <a:rPr lang="en-US" sz="20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cũ</a:t>
            </a:r>
            <a:endParaRPr lang="en-US" sz="2400" dirty="0" smtClean="0">
              <a:solidFill>
                <a:schemeClr val="tx1"/>
              </a:solidFill>
              <a:latin typeface="Times New Roman" pitchFamily="18" charset="0"/>
              <a:cs typeface="Times New Roman" pitchFamily="18" charset="0"/>
            </a:endParaRPr>
          </a:p>
          <a:p>
            <a:r>
              <a:rPr lang="en-US" sz="2400" dirty="0" smtClean="0">
                <a:solidFill>
                  <a:schemeClr val="tx1"/>
                </a:solidFill>
                <a:latin typeface="Times New Roman" pitchFamily="18" charset="0"/>
                <a:cs typeface="Times New Roman" pitchFamily="18" charset="0"/>
              </a:rPr>
              <a:t>- So </a:t>
            </a:r>
            <a:r>
              <a:rPr lang="en-US" sz="2400" dirty="0" err="1" smtClean="0">
                <a:solidFill>
                  <a:schemeClr val="tx1"/>
                </a:solidFill>
                <a:latin typeface="Times New Roman" pitchFamily="18" charset="0"/>
                <a:cs typeface="Times New Roman" pitchFamily="18" charset="0"/>
              </a:rPr>
              <a:t>sánh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mới</a:t>
            </a:r>
            <a:endParaRPr lang="en-US" sz="2400" dirty="0" smtClean="0">
              <a:solidFill>
                <a:schemeClr val="tx1"/>
              </a:solidFill>
              <a:latin typeface="Times New Roman" pitchFamily="18" charset="0"/>
              <a:cs typeface="Times New Roman" pitchFamily="18" charset="0"/>
            </a:endParaRPr>
          </a:p>
          <a:p>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Rút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luận</a:t>
            </a:r>
            <a:r>
              <a:rPr lang="en-US" sz="2400" dirty="0" smtClean="0">
                <a:solidFill>
                  <a:schemeClr val="tx1"/>
                </a:solidFill>
                <a:latin typeface="Times New Roman" pitchFamily="18" charset="0"/>
                <a:cs typeface="Times New Roman" pitchFamily="18" charset="0"/>
              </a:rPr>
              <a:t> (ở </a:t>
            </a:r>
            <a:r>
              <a:rPr lang="en-US" sz="2400" dirty="0" err="1" smtClean="0">
                <a:solidFill>
                  <a:schemeClr val="tx1"/>
                </a:solidFill>
                <a:latin typeface="Times New Roman" pitchFamily="18" charset="0"/>
                <a:cs typeface="Times New Roman" pitchFamily="18" charset="0"/>
              </a:rPr>
              <a:t>mức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đơn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giản</a:t>
            </a:r>
            <a:r>
              <a:rPr lang="en-US" sz="2400" dirty="0" smtClean="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p:txBody>
      </p:sp>
      <p:sp>
        <p:nvSpPr>
          <p:cNvPr id="7" name="Pentagon 6"/>
          <p:cNvSpPr/>
          <p:nvPr/>
        </p:nvSpPr>
        <p:spPr>
          <a:xfrm flipH="1">
            <a:off x="1752600" y="3733800"/>
            <a:ext cx="7239000" cy="1524000"/>
          </a:xfrm>
          <a:prstGeom prst="homePlate">
            <a:avLst>
              <a:gd name="adj" fmla="val 31218"/>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b="1" dirty="0" smtClean="0">
                <a:solidFill>
                  <a:schemeClr val="tx1"/>
                </a:solidFill>
              </a:rPr>
              <a:t>  </a:t>
            </a:r>
          </a:p>
          <a:p>
            <a:pPr algn="ctr"/>
            <a:r>
              <a:rPr lang="en-US" b="1" dirty="0" smtClean="0">
                <a:solidFill>
                  <a:schemeClr val="tx1"/>
                </a:solidFill>
                <a:latin typeface="Times New Roman" pitchFamily="18" charset="0"/>
                <a:cs typeface="Times New Roman" pitchFamily="18" charset="0"/>
              </a:rPr>
              <a:t>VẬN DỤNG KIẾN THỨC, KĨ NĂNG VÀO THỰC TẾ CUỘC SỐNG</a:t>
            </a:r>
          </a:p>
          <a:p>
            <a:pPr algn="just">
              <a:buFontTx/>
              <a:buChar char="-"/>
            </a:pP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Rút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nghiệm</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bài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của</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tượng</a:t>
            </a:r>
            <a:r>
              <a:rPr lang="en-US" sz="2400" dirty="0" smtClean="0">
                <a:solidFill>
                  <a:srgbClr val="0000FF"/>
                </a:solidFill>
                <a:latin typeface="Times New Roman" pitchFamily="18" charset="0"/>
                <a:cs typeface="Times New Roman" pitchFamily="18" charset="0"/>
              </a:rPr>
              <a:t> LS ở </a:t>
            </a:r>
            <a:r>
              <a:rPr lang="en-US" sz="2400" dirty="0" err="1" smtClean="0">
                <a:solidFill>
                  <a:srgbClr val="0000FF"/>
                </a:solidFill>
                <a:latin typeface="Times New Roman" pitchFamily="18" charset="0"/>
                <a:cs typeface="Times New Roman" pitchFamily="18" charset="0"/>
              </a:rPr>
              <a:t>mức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endParaRPr lang="en-US" sz="2400" dirty="0" smtClean="0">
              <a:solidFill>
                <a:srgbClr val="0000FF"/>
              </a:solidFill>
              <a:latin typeface="Times New Roman" pitchFamily="18" charset="0"/>
              <a:cs typeface="Times New Roman" pitchFamily="18" charset="0"/>
            </a:endParaRPr>
          </a:p>
          <a:p>
            <a:pPr algn="just">
              <a:buFontTx/>
              <a:buChar char="-"/>
            </a:pP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Sưu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tầm</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tranh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ảnh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tài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về</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LS</a:t>
            </a:r>
          </a:p>
          <a:p>
            <a:pPr algn="ctr"/>
            <a:endParaRPr lang="en-US" sz="2400" dirty="0">
              <a:solidFill>
                <a:srgbClr val="0000FF"/>
              </a:solidFill>
            </a:endParaRPr>
          </a:p>
        </p:txBody>
      </p:sp>
      <p:sp>
        <p:nvSpPr>
          <p:cNvPr id="8" name="Pentagon 7"/>
          <p:cNvSpPr/>
          <p:nvPr/>
        </p:nvSpPr>
        <p:spPr>
          <a:xfrm flipH="1">
            <a:off x="762000" y="5410200"/>
            <a:ext cx="8001000" cy="1295400"/>
          </a:xfrm>
          <a:prstGeom prst="homePlate">
            <a:avLst>
              <a:gd name="adj" fmla="val 52206"/>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latin typeface="Times New Roman" pitchFamily="18" charset="0"/>
                <a:cs typeface="Times New Roman" pitchFamily="18" charset="0"/>
              </a:rPr>
              <a:t>TRÌNH BÀY QUAN ĐIỂM CỦA BẢN THÂN VỀ VẤN ĐỀ LS</a:t>
            </a:r>
          </a:p>
          <a:p>
            <a:pPr algn="just"/>
            <a:r>
              <a:rPr lang="en-US" sz="2400" dirty="0" err="1" smtClean="0">
                <a:solidFill>
                  <a:srgbClr val="0000FF"/>
                </a:solidFill>
                <a:latin typeface="Times New Roman" pitchFamily="18" charset="0"/>
                <a:cs typeface="Times New Roman" pitchFamily="18" charset="0"/>
              </a:rPr>
              <a:t>Nêu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được</a:t>
            </a:r>
            <a:r>
              <a:rPr lang="en-US" sz="2400" dirty="0" smtClean="0">
                <a:solidFill>
                  <a:srgbClr val="0000FF"/>
                </a:solidFill>
                <a:latin typeface="Times New Roman" pitchFamily="18" charset="0"/>
                <a:cs typeface="Times New Roman" pitchFamily="18" charset="0"/>
              </a:rPr>
              <a:t> ý </a:t>
            </a:r>
            <a:r>
              <a:rPr lang="en-US" sz="2400" dirty="0" err="1" smtClean="0">
                <a:solidFill>
                  <a:srgbClr val="0000FF"/>
                </a:solidFill>
                <a:latin typeface="Times New Roman" pitchFamily="18" charset="0"/>
                <a:cs typeface="Times New Roman" pitchFamily="18" charset="0"/>
              </a:rPr>
              <a:t>kiến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cá</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nhân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khi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đánh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giá</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một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tượng</a:t>
            </a:r>
            <a:r>
              <a:rPr lang="en-US" sz="2400" dirty="0" smtClean="0">
                <a:solidFill>
                  <a:srgbClr val="0000FF"/>
                </a:solidFill>
                <a:latin typeface="Times New Roman" pitchFamily="18" charset="0"/>
                <a:cs typeface="Times New Roman" pitchFamily="18" charset="0"/>
              </a:rPr>
              <a:t> LS ở </a:t>
            </a:r>
            <a:r>
              <a:rPr lang="en-US" sz="2400" dirty="0" err="1" smtClean="0">
                <a:solidFill>
                  <a:srgbClr val="0000FF"/>
                </a:solidFill>
                <a:latin typeface="Times New Roman" pitchFamily="18" charset="0"/>
                <a:cs typeface="Times New Roman" pitchFamily="18" charset="0"/>
              </a:rPr>
              <a:t>mức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độ</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endParaRPr lang="en-US" sz="24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839200" cy="762000"/>
          </a:xfrm>
        </p:spPr>
        <p:txBody>
          <a:bodyPr>
            <a:noAutofit/>
          </a:bodyPr>
          <a:lstStyle/>
          <a:p>
            <a:r>
              <a:rPr lang="en-US" sz="2100" b="1" dirty="0" err="1" smtClean="0">
                <a:solidFill>
                  <a:srgbClr val="0000FF"/>
                </a:solidFill>
                <a:latin typeface="Times New Roman" pitchFamily="18" charset="0"/>
                <a:cs typeface="Times New Roman" pitchFamily="18" charset="0"/>
              </a:rPr>
              <a:t>Một</a:t>
            </a:r>
            <a:r>
              <a:rPr lang="en-US" sz="2100" b="1" dirty="0" smtClean="0">
                <a:solidFill>
                  <a:srgbClr val="0000FF"/>
                </a:solidFill>
                <a:latin typeface="Times New Roman" pitchFamily="18" charset="0"/>
                <a:cs typeface="Times New Roman" pitchFamily="18" charset="0"/>
              </a:rPr>
              <a:t> </a:t>
            </a:r>
            <a:r>
              <a:rPr lang="en-US" sz="2100" b="1" dirty="0" err="1" smtClean="0">
                <a:solidFill>
                  <a:srgbClr val="0000FF"/>
                </a:solidFill>
                <a:latin typeface="Times New Roman" pitchFamily="18" charset="0"/>
                <a:cs typeface="Times New Roman" pitchFamily="18" charset="0"/>
              </a:rPr>
              <a:t>số</a:t>
            </a:r>
            <a:r>
              <a:rPr lang="en-US" sz="2100" b="1" dirty="0" smtClean="0">
                <a:solidFill>
                  <a:srgbClr val="0000FF"/>
                </a:solidFill>
                <a:latin typeface="Times New Roman" pitchFamily="18" charset="0"/>
                <a:cs typeface="Times New Roman" pitchFamily="18" charset="0"/>
              </a:rPr>
              <a:t> </a:t>
            </a:r>
            <a:r>
              <a:rPr lang="en-US" sz="2100" b="1" dirty="0" err="1" smtClean="0">
                <a:solidFill>
                  <a:srgbClr val="0000FF"/>
                </a:solidFill>
                <a:latin typeface="Times New Roman" pitchFamily="18" charset="0"/>
                <a:cs typeface="Times New Roman" pitchFamily="18" charset="0"/>
              </a:rPr>
              <a:t>yêu</a:t>
            </a:r>
            <a:r>
              <a:rPr lang="en-US" sz="2100" b="1" dirty="0" smtClean="0">
                <a:solidFill>
                  <a:srgbClr val="0000FF"/>
                </a:solidFill>
                <a:latin typeface="Times New Roman" pitchFamily="18" charset="0"/>
                <a:cs typeface="Times New Roman" pitchFamily="18" charset="0"/>
              </a:rPr>
              <a:t> </a:t>
            </a:r>
            <a:r>
              <a:rPr lang="en-US" sz="2100" b="1" dirty="0" err="1" smtClean="0">
                <a:solidFill>
                  <a:srgbClr val="0000FF"/>
                </a:solidFill>
                <a:latin typeface="Times New Roman" pitchFamily="18" charset="0"/>
                <a:cs typeface="Times New Roman" pitchFamily="18" charset="0"/>
              </a:rPr>
              <a:t>cầu</a:t>
            </a:r>
            <a:r>
              <a:rPr lang="en-US" sz="2100" b="1" dirty="0" smtClean="0">
                <a:solidFill>
                  <a:srgbClr val="0000FF"/>
                </a:solidFill>
                <a:latin typeface="Times New Roman" pitchFamily="18" charset="0"/>
                <a:cs typeface="Times New Roman" pitchFamily="18" charset="0"/>
              </a:rPr>
              <a:t> </a:t>
            </a:r>
            <a:r>
              <a:rPr lang="en-US" sz="2100" b="1" dirty="0" err="1" smtClean="0">
                <a:solidFill>
                  <a:srgbClr val="0000FF"/>
                </a:solidFill>
                <a:latin typeface="Times New Roman" pitchFamily="18" charset="0"/>
                <a:cs typeface="Times New Roman" pitchFamily="18" charset="0"/>
              </a:rPr>
              <a:t>đối</a:t>
            </a:r>
            <a:r>
              <a:rPr lang="en-US" sz="2100" b="1" dirty="0" smtClean="0">
                <a:solidFill>
                  <a:srgbClr val="0000FF"/>
                </a:solidFill>
                <a:latin typeface="Times New Roman" pitchFamily="18" charset="0"/>
                <a:cs typeface="Times New Roman" pitchFamily="18" charset="0"/>
              </a:rPr>
              <a:t> </a:t>
            </a:r>
            <a:r>
              <a:rPr lang="en-US" sz="2100" b="1" dirty="0" err="1" smtClean="0">
                <a:solidFill>
                  <a:srgbClr val="0000FF"/>
                </a:solidFill>
                <a:latin typeface="Times New Roman" pitchFamily="18" charset="0"/>
                <a:cs typeface="Times New Roman" pitchFamily="18" charset="0"/>
              </a:rPr>
              <a:t>với</a:t>
            </a:r>
            <a:r>
              <a:rPr lang="en-US" sz="2100" b="1" dirty="0" smtClean="0">
                <a:solidFill>
                  <a:srgbClr val="0000FF"/>
                </a:solidFill>
                <a:latin typeface="Times New Roman" pitchFamily="18" charset="0"/>
                <a:cs typeface="Times New Roman" pitchFamily="18" charset="0"/>
              </a:rPr>
              <a:t> </a:t>
            </a:r>
            <a:r>
              <a:rPr lang="en-US" sz="2100" b="1" dirty="0" err="1" smtClean="0">
                <a:solidFill>
                  <a:srgbClr val="0000FF"/>
                </a:solidFill>
                <a:latin typeface="Times New Roman" pitchFamily="18" charset="0"/>
                <a:cs typeface="Times New Roman" pitchFamily="18" charset="0"/>
              </a:rPr>
              <a:t>gv</a:t>
            </a:r>
            <a:r>
              <a:rPr lang="en-US" sz="2100" b="1" dirty="0" smtClean="0">
                <a:solidFill>
                  <a:srgbClr val="0000FF"/>
                </a:solidFill>
                <a:latin typeface="Times New Roman" pitchFamily="18" charset="0"/>
                <a:cs typeface="Times New Roman" pitchFamily="18" charset="0"/>
              </a:rPr>
              <a:t> </a:t>
            </a:r>
            <a:r>
              <a:rPr lang="en-US" sz="2100" b="1" dirty="0" err="1" smtClean="0">
                <a:solidFill>
                  <a:srgbClr val="0000FF"/>
                </a:solidFill>
                <a:latin typeface="Times New Roman" pitchFamily="18" charset="0"/>
                <a:cs typeface="Times New Roman" pitchFamily="18" charset="0"/>
              </a:rPr>
              <a:t>khi</a:t>
            </a:r>
            <a:r>
              <a:rPr lang="en-US" sz="2100" b="1" dirty="0" smtClean="0">
                <a:solidFill>
                  <a:srgbClr val="0000FF"/>
                </a:solidFill>
                <a:latin typeface="Times New Roman" pitchFamily="18" charset="0"/>
                <a:cs typeface="Times New Roman" pitchFamily="18" charset="0"/>
              </a:rPr>
              <a:t> </a:t>
            </a:r>
            <a:r>
              <a:rPr lang="en-US" sz="2100" b="1" dirty="0" err="1" smtClean="0">
                <a:solidFill>
                  <a:srgbClr val="0000FF"/>
                </a:solidFill>
                <a:latin typeface="Times New Roman" pitchFamily="18" charset="0"/>
                <a:cs typeface="Times New Roman" pitchFamily="18" charset="0"/>
              </a:rPr>
              <a:t>dhls</a:t>
            </a:r>
            <a:r>
              <a:rPr lang="en-US" sz="2100" b="1" dirty="0" smtClean="0">
                <a:solidFill>
                  <a:srgbClr val="0000FF"/>
                </a:solidFill>
                <a:latin typeface="Times New Roman" pitchFamily="18" charset="0"/>
                <a:cs typeface="Times New Roman" pitchFamily="18" charset="0"/>
              </a:rPr>
              <a:t> ở </a:t>
            </a:r>
            <a:r>
              <a:rPr lang="en-US" sz="2100" dirty="0" err="1" smtClean="0">
                <a:solidFill>
                  <a:srgbClr val="0000FF"/>
                </a:solidFill>
                <a:latin typeface="Times New Roman" pitchFamily="18" charset="0"/>
                <a:cs typeface="Times New Roman" pitchFamily="18" charset="0"/>
              </a:rPr>
              <a:t>th</a:t>
            </a:r>
            <a:r>
              <a:rPr lang="en-US" sz="2100" dirty="0" smtClean="0">
                <a:solidFill>
                  <a:srgbClr val="0000FF"/>
                </a:solidFill>
                <a:latin typeface="Times New Roman" pitchFamily="18" charset="0"/>
                <a:cs typeface="Times New Roman" pitchFamily="18" charset="0"/>
              </a:rPr>
              <a:t> </a:t>
            </a:r>
            <a:r>
              <a:rPr lang="en-US" sz="2100" dirty="0" err="1" smtClean="0">
                <a:solidFill>
                  <a:srgbClr val="0000FF"/>
                </a:solidFill>
                <a:latin typeface="Times New Roman" pitchFamily="18" charset="0"/>
                <a:cs typeface="Times New Roman" pitchFamily="18" charset="0"/>
              </a:rPr>
              <a:t>theo</a:t>
            </a:r>
            <a:r>
              <a:rPr lang="en-US" sz="2100" dirty="0" smtClean="0">
                <a:solidFill>
                  <a:srgbClr val="0000FF"/>
                </a:solidFill>
                <a:latin typeface="Times New Roman" pitchFamily="18" charset="0"/>
                <a:cs typeface="Times New Roman" pitchFamily="18" charset="0"/>
              </a:rPr>
              <a:t> </a:t>
            </a:r>
            <a:r>
              <a:rPr lang="en-US" sz="2100" dirty="0" err="1" smtClean="0">
                <a:solidFill>
                  <a:srgbClr val="0000FF"/>
                </a:solidFill>
                <a:latin typeface="Times New Roman" pitchFamily="18" charset="0"/>
                <a:cs typeface="Times New Roman" pitchFamily="18" charset="0"/>
              </a:rPr>
              <a:t>hướng</a:t>
            </a:r>
            <a:r>
              <a:rPr lang="en-US" sz="2100" dirty="0" smtClean="0">
                <a:solidFill>
                  <a:srgbClr val="0000FF"/>
                </a:solidFill>
                <a:latin typeface="Times New Roman" pitchFamily="18" charset="0"/>
                <a:cs typeface="Times New Roman" pitchFamily="18" charset="0"/>
              </a:rPr>
              <a:t> </a:t>
            </a:r>
            <a:r>
              <a:rPr lang="en-US" sz="2100" dirty="0" err="1" smtClean="0">
                <a:solidFill>
                  <a:srgbClr val="0000FF"/>
                </a:solidFill>
                <a:latin typeface="Times New Roman" pitchFamily="18" charset="0"/>
                <a:cs typeface="Times New Roman" pitchFamily="18" charset="0"/>
              </a:rPr>
              <a:t>ptnl</a:t>
            </a:r>
            <a:endParaRPr lang="en-US" sz="2100"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686800" cy="4937125"/>
          </a:xfrm>
        </p:spPr>
        <p:txBody>
          <a:bodyPr/>
          <a:lstStyle/>
          <a:p>
            <a:endParaRPr lang="en-US" dirty="0"/>
          </a:p>
        </p:txBody>
      </p:sp>
      <p:sp>
        <p:nvSpPr>
          <p:cNvPr id="4" name="Rounded Rectangle 3"/>
          <p:cNvSpPr/>
          <p:nvPr/>
        </p:nvSpPr>
        <p:spPr>
          <a:xfrm>
            <a:off x="609600" y="1219200"/>
            <a:ext cx="7772400" cy="762000"/>
          </a:xfrm>
          <a:prstGeom prst="round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bg1"/>
                </a:solidFill>
                <a:latin typeface="Times New Roman" pitchFamily="18" charset="0"/>
                <a:cs typeface="Times New Roman" pitchFamily="18" charset="0"/>
              </a:rPr>
              <a:t>Nhận</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thức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rõ</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vai</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trò</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của</a:t>
            </a:r>
            <a:r>
              <a:rPr lang="en-US" sz="2400" dirty="0" smtClean="0">
                <a:solidFill>
                  <a:schemeClr val="bg1"/>
                </a:solidFill>
                <a:latin typeface="Times New Roman" pitchFamily="18" charset="0"/>
                <a:cs typeface="Times New Roman" pitchFamily="18" charset="0"/>
              </a:rPr>
              <a:t> LS </a:t>
            </a:r>
            <a:r>
              <a:rPr lang="en-US" sz="2400" dirty="0" err="1" smtClean="0">
                <a:solidFill>
                  <a:schemeClr val="bg1"/>
                </a:solidFill>
                <a:latin typeface="Times New Roman" pitchFamily="18" charset="0"/>
                <a:cs typeface="Times New Roman" pitchFamily="18" charset="0"/>
              </a:rPr>
              <a:t>trong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giáo</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dục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phổ</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thông</a:t>
            </a:r>
            <a:endParaRPr lang="en-US" sz="2400" dirty="0">
              <a:solidFill>
                <a:schemeClr val="bg1"/>
              </a:solidFill>
              <a:latin typeface="Times New Roman" pitchFamily="18" charset="0"/>
              <a:cs typeface="Times New Roman" pitchFamily="18" charset="0"/>
            </a:endParaRPr>
          </a:p>
        </p:txBody>
      </p:sp>
      <p:sp>
        <p:nvSpPr>
          <p:cNvPr id="6" name="Rounded Rectangle 5"/>
          <p:cNvSpPr/>
          <p:nvPr/>
        </p:nvSpPr>
        <p:spPr>
          <a:xfrm>
            <a:off x="609600" y="2133600"/>
            <a:ext cx="7696200" cy="914400"/>
          </a:xfrm>
          <a:prstGeom prst="roundRect">
            <a:avLst/>
          </a:prstGeom>
          <a:solidFill>
            <a:srgbClr val="E2FE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Times New Roman" pitchFamily="18" charset="0"/>
                <a:cs typeface="Times New Roman" pitchFamily="18" charset="0"/>
              </a:rPr>
              <a:t>Nhận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đúng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rõ</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vai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trò</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tổ</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dẫn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điều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GV </a:t>
            </a:r>
            <a:r>
              <a:rPr lang="en-US" sz="2400" dirty="0" err="1" smtClean="0">
                <a:solidFill>
                  <a:schemeClr val="tx1"/>
                </a:solidFill>
                <a:latin typeface="Times New Roman" pitchFamily="18" charset="0"/>
                <a:cs typeface="Times New Roman" pitchFamily="18" charset="0"/>
              </a:rPr>
              <a:t>đối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LS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HS</a:t>
            </a:r>
            <a:endParaRPr lang="en-US" sz="2400" dirty="0">
              <a:solidFill>
                <a:schemeClr val="tx1"/>
              </a:solidFill>
              <a:latin typeface="Times New Roman" pitchFamily="18" charset="0"/>
              <a:cs typeface="Times New Roman" pitchFamily="18" charset="0"/>
            </a:endParaRPr>
          </a:p>
        </p:txBody>
      </p:sp>
      <p:sp>
        <p:nvSpPr>
          <p:cNvPr id="8" name="Rounded Rectangle 7"/>
          <p:cNvSpPr/>
          <p:nvPr/>
        </p:nvSpPr>
        <p:spPr>
          <a:xfrm>
            <a:off x="533400" y="3276600"/>
            <a:ext cx="7848600" cy="990600"/>
          </a:xfrm>
          <a:prstGeom prst="round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Times New Roman" pitchFamily="18" charset="0"/>
                <a:cs typeface="Times New Roman" pitchFamily="18" charset="0"/>
              </a:rPr>
              <a:t>Nắm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triệt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bản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SGK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DH</a:t>
            </a:r>
            <a:endParaRPr lang="en-US" sz="2400" dirty="0">
              <a:solidFill>
                <a:schemeClr val="tx1"/>
              </a:solidFill>
              <a:latin typeface="Times New Roman" pitchFamily="18" charset="0"/>
              <a:cs typeface="Times New Roman" pitchFamily="18" charset="0"/>
            </a:endParaRPr>
          </a:p>
        </p:txBody>
      </p:sp>
      <p:sp>
        <p:nvSpPr>
          <p:cNvPr id="9" name="Rounded Rectangle 8"/>
          <p:cNvSpPr/>
          <p:nvPr/>
        </p:nvSpPr>
        <p:spPr>
          <a:xfrm>
            <a:off x="533400" y="5638800"/>
            <a:ext cx="7772400" cy="8382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tích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môn</a:t>
            </a:r>
            <a:r>
              <a:rPr lang="en-US" sz="2400" dirty="0" smtClean="0">
                <a:solidFill>
                  <a:schemeClr val="tx1"/>
                </a:solidFill>
                <a:latin typeface="Times New Roman" pitchFamily="18" charset="0"/>
                <a:cs typeface="Times New Roman" pitchFamily="18" charset="0"/>
              </a:rPr>
              <a:t> (LS – ĐL)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p>
          <a:p>
            <a:pPr algn="ctr"/>
            <a:r>
              <a:rPr lang="en-US" sz="2400" dirty="0" err="1" smtClean="0">
                <a:solidFill>
                  <a:schemeClr val="tx1"/>
                </a:solidFill>
                <a:latin typeface="Times New Roman" pitchFamily="18" charset="0"/>
                <a:cs typeface="Times New Roman" pitchFamily="18" charset="0"/>
              </a:rPr>
              <a:t>tích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DHLS</a:t>
            </a:r>
            <a:endParaRPr lang="en-US" sz="2400" dirty="0">
              <a:solidFill>
                <a:schemeClr val="tx1"/>
              </a:solidFill>
              <a:latin typeface="Times New Roman" pitchFamily="18" charset="0"/>
              <a:cs typeface="Times New Roman" pitchFamily="18" charset="0"/>
            </a:endParaRPr>
          </a:p>
        </p:txBody>
      </p:sp>
      <p:sp>
        <p:nvSpPr>
          <p:cNvPr id="11" name="Rounded Rectangle 10"/>
          <p:cNvSpPr/>
          <p:nvPr/>
        </p:nvSpPr>
        <p:spPr>
          <a:xfrm>
            <a:off x="533400" y="4495800"/>
            <a:ext cx="7696200" cy="8382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bg1"/>
                </a:solidFill>
                <a:latin typeface="Times New Roman" pitchFamily="18" charset="0"/>
                <a:cs typeface="Times New Roman" pitchFamily="18" charset="0"/>
              </a:rPr>
              <a:t>Nắm</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vững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những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tiêu</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chí</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về</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kĩ</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năng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trong</a:t>
            </a:r>
            <a:r>
              <a:rPr lang="en-US" sz="2400" dirty="0" smtClean="0">
                <a:solidFill>
                  <a:schemeClr val="bg1"/>
                </a:solidFill>
                <a:latin typeface="Times New Roman" pitchFamily="18" charset="0"/>
                <a:cs typeface="Times New Roman" pitchFamily="18" charset="0"/>
              </a:rPr>
              <a:t> CT </a:t>
            </a:r>
            <a:r>
              <a:rPr lang="en-US" sz="2400" dirty="0" err="1" smtClean="0">
                <a:solidFill>
                  <a:schemeClr val="bg1"/>
                </a:solidFill>
                <a:latin typeface="Times New Roman" pitchFamily="18" charset="0"/>
                <a:cs typeface="Times New Roman" pitchFamily="18" charset="0"/>
              </a:rPr>
              <a:t>hiện</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hành</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kết</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hợp</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với</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các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năng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lực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môn</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học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trong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chương</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trình</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mới</a:t>
            </a:r>
            <a:endParaRPr lang="en-US" sz="24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amond(in)">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diamond(in)">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animBg="1"/>
      <p:bldP spid="8" grpId="0" animBg="1"/>
      <p:bldP spid="9"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219200"/>
          </a:xfrm>
        </p:spPr>
        <p:txBody>
          <a:bodyPr>
            <a:normAutofit fontScale="90000"/>
          </a:bodyPr>
          <a:lstStyle/>
          <a:p>
            <a:pPr algn="ctr"/>
            <a:r>
              <a:rPr lang="en-US" sz="2700" b="1" u="sng" dirty="0" err="1" smtClean="0">
                <a:solidFill>
                  <a:schemeClr val="accent1">
                    <a:lumMod val="50000"/>
                  </a:schemeClr>
                </a:solidFill>
              </a:rPr>
              <a:t>Nội</a:t>
            </a:r>
            <a:r>
              <a:rPr lang="en-US" sz="2700" b="1" u="sng" dirty="0" smtClean="0">
                <a:solidFill>
                  <a:schemeClr val="accent1">
                    <a:lumMod val="50000"/>
                  </a:schemeClr>
                </a:solidFill>
              </a:rPr>
              <a:t> dung 3</a:t>
            </a:r>
            <a:r>
              <a:rPr lang="en-US" sz="2700" b="1" dirty="0" smtClean="0">
                <a:solidFill>
                  <a:srgbClr val="0000FF"/>
                </a:solidFill>
              </a:rPr>
              <a:t>   </a:t>
            </a:r>
            <a:br>
              <a:rPr lang="en-US" sz="2700" b="1" dirty="0" smtClean="0">
                <a:solidFill>
                  <a:srgbClr val="0000FF"/>
                </a:solidFill>
              </a:rPr>
            </a:br>
            <a:r>
              <a:rPr lang="en-US" sz="2400" b="1" dirty="0" smtClean="0">
                <a:solidFill>
                  <a:srgbClr val="0000FF"/>
                </a:solidFill>
              </a:rPr>
              <a:t>                </a:t>
            </a:r>
            <a:r>
              <a:rPr lang="en-US" sz="2700" b="1" dirty="0" smtClean="0">
                <a:solidFill>
                  <a:srgbClr val="0000FF"/>
                </a:solidFill>
                <a:latin typeface="Times New Roman" pitchFamily="18" charset="0"/>
                <a:cs typeface="Times New Roman" pitchFamily="18" charset="0"/>
              </a:rPr>
              <a:t>VẬN DỤNG CÁC PHƯƠNG PHÁP VÀ HÌNH THỨC </a:t>
            </a:r>
            <a:r>
              <a:rPr lang="en-US" sz="2700" dirty="0" smtClean="0">
                <a:solidFill>
                  <a:srgbClr val="0000FF"/>
                </a:solidFill>
                <a:latin typeface="Times New Roman" pitchFamily="18" charset="0"/>
                <a:cs typeface="Times New Roman" pitchFamily="18" charset="0"/>
              </a:rPr>
              <a:t/>
            </a:r>
            <a:br>
              <a:rPr lang="en-US" sz="2700" dirty="0" smtClean="0">
                <a:solidFill>
                  <a:srgbClr val="0000FF"/>
                </a:solidFill>
                <a:latin typeface="Times New Roman" pitchFamily="18" charset="0"/>
                <a:cs typeface="Times New Roman" pitchFamily="18" charset="0"/>
              </a:rPr>
            </a:br>
            <a:r>
              <a:rPr lang="en-US" sz="2700" b="1" dirty="0" smtClean="0">
                <a:solidFill>
                  <a:srgbClr val="0000FF"/>
                </a:solidFill>
                <a:latin typeface="Times New Roman" pitchFamily="18" charset="0"/>
                <a:cs typeface="Times New Roman" pitchFamily="18" charset="0"/>
              </a:rPr>
              <a:t>        TỔ CHỨC DẠY LỊCH SỬ Ở TIỂU HỌC </a:t>
            </a:r>
            <a:r>
              <a:rPr lang="en-US" sz="2700" b="1" dirty="0" err="1" smtClean="0">
                <a:solidFill>
                  <a:srgbClr val="0000FF"/>
                </a:solidFill>
                <a:latin typeface="Times New Roman" pitchFamily="18" charset="0"/>
                <a:cs typeface="Times New Roman" pitchFamily="18" charset="0"/>
              </a:rPr>
              <a:t>HỌC</a:t>
            </a:r>
            <a:r>
              <a:rPr lang="en-US" sz="2700" b="1" dirty="0" smtClean="0">
                <a:solidFill>
                  <a:srgbClr val="0000FF"/>
                </a:solidFill>
                <a:latin typeface="Times New Roman" pitchFamily="18" charset="0"/>
                <a:cs typeface="Times New Roman" pitchFamily="18" charset="0"/>
              </a:rPr>
              <a:t> </a:t>
            </a:r>
            <a:br>
              <a:rPr lang="en-US" sz="2700" b="1" dirty="0" smtClean="0">
                <a:solidFill>
                  <a:srgbClr val="0000FF"/>
                </a:solidFill>
                <a:latin typeface="Times New Roman" pitchFamily="18" charset="0"/>
                <a:cs typeface="Times New Roman" pitchFamily="18" charset="0"/>
              </a:rPr>
            </a:br>
            <a:r>
              <a:rPr lang="en-US" sz="2700" b="1" dirty="0" smtClean="0">
                <a:solidFill>
                  <a:srgbClr val="0000FF"/>
                </a:solidFill>
                <a:latin typeface="Times New Roman" pitchFamily="18" charset="0"/>
                <a:cs typeface="Times New Roman" pitchFamily="18" charset="0"/>
              </a:rPr>
              <a:t>THEO HƯỚNG PHÁT TRIỂN NĂNG LỰC HỌC SINH</a:t>
            </a: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endParaRPr lang="en-US" sz="27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28800"/>
            <a:ext cx="8686800" cy="5029200"/>
          </a:xfrm>
        </p:spPr>
        <p:txBody>
          <a:bodyPr>
            <a:normAutofit/>
          </a:bodyPr>
          <a:lstStyle/>
          <a:p>
            <a:pPr lvl="0">
              <a:buNone/>
            </a:pPr>
            <a:endParaRPr lang="en-US" sz="2400" b="1" dirty="0" smtClean="0">
              <a:latin typeface="Times New Roman" pitchFamily="18" charset="0"/>
              <a:cs typeface="Times New Roman" pitchFamily="18" charset="0"/>
            </a:endParaRPr>
          </a:p>
          <a:p>
            <a:pPr lvl="0">
              <a:buNone/>
            </a:pP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 3.1. </a:t>
            </a:r>
            <a:r>
              <a:rPr lang="en-US" sz="2400" b="1" dirty="0" err="1" smtClean="0">
                <a:latin typeface="Times New Roman" pitchFamily="18" charset="0"/>
                <a:cs typeface="Times New Roman" pitchFamily="18" charset="0"/>
              </a:rPr>
              <a:t>Vận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phương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dạy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lịch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theo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hướng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triển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năng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endParaRPr lang="en-US" sz="2400" b="1" dirty="0" smtClean="0">
              <a:latin typeface="Times New Roman" pitchFamily="18" charset="0"/>
              <a:cs typeface="Times New Roman" pitchFamily="18" charset="0"/>
            </a:endParaRPr>
          </a:p>
          <a:p>
            <a:pPr lvl="0">
              <a:buNone/>
            </a:pPr>
            <a:endParaRPr lang="en-US" sz="2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a:bodyPr>
          <a:lstStyle/>
          <a:p>
            <a:pPr algn="ctr"/>
            <a:r>
              <a:rPr lang="en-US" sz="2400" b="1" dirty="0" smtClean="0">
                <a:solidFill>
                  <a:srgbClr val="0000FF"/>
                </a:solidFill>
                <a:latin typeface="Times New Roman" pitchFamily="18" charset="0"/>
                <a:cs typeface="Times New Roman" pitchFamily="18" charset="0"/>
              </a:rPr>
              <a:t>MỤC TIÊU TẬP HUẤN</a:t>
            </a:r>
            <a:endParaRPr lang="en-US" sz="2400" dirty="0">
              <a:solidFill>
                <a:srgbClr val="0000FF"/>
              </a:solidFill>
            </a:endParaRPr>
          </a:p>
        </p:txBody>
      </p:sp>
      <p:sp>
        <p:nvSpPr>
          <p:cNvPr id="3" name="Content Placeholder 2"/>
          <p:cNvSpPr>
            <a:spLocks noGrp="1"/>
          </p:cNvSpPr>
          <p:nvPr>
            <p:ph idx="1"/>
          </p:nvPr>
        </p:nvSpPr>
        <p:spPr>
          <a:xfrm>
            <a:off x="304800" y="990600"/>
            <a:ext cx="8686800" cy="5089525"/>
          </a:xfrm>
        </p:spPr>
        <p:txBody>
          <a:bodyPr>
            <a:normAutofit/>
          </a:bodyPr>
          <a:lstStyle/>
          <a:p>
            <a:pPr>
              <a:buNone/>
            </a:pPr>
            <a:endParaRPr lang="en-US" sz="2400" dirty="0"/>
          </a:p>
        </p:txBody>
      </p:sp>
      <p:sp>
        <p:nvSpPr>
          <p:cNvPr id="11" name="Pentagon 10"/>
          <p:cNvSpPr/>
          <p:nvPr/>
        </p:nvSpPr>
        <p:spPr>
          <a:xfrm>
            <a:off x="457200" y="1066800"/>
            <a:ext cx="8153400" cy="914400"/>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smtClean="0">
                <a:solidFill>
                  <a:schemeClr val="tx1"/>
                </a:solidFill>
                <a:latin typeface="Times New Roman" pitchFamily="18" charset="0"/>
                <a:cs typeface="Times New Roman" pitchFamily="18" charset="0"/>
              </a:rPr>
              <a:t>Tiếp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mới</a:t>
            </a:r>
            <a:r>
              <a:rPr lang="en-US" sz="2400" dirty="0" smtClean="0">
                <a:solidFill>
                  <a:schemeClr val="tx1"/>
                </a:solidFill>
                <a:latin typeface="Times New Roman" pitchFamily="18" charset="0"/>
                <a:cs typeface="Times New Roman" pitchFamily="18" charset="0"/>
              </a:rPr>
              <a:t> ở </a:t>
            </a:r>
            <a:r>
              <a:rPr lang="en-US" sz="2400" dirty="0" err="1" smtClean="0">
                <a:solidFill>
                  <a:schemeClr val="tx1"/>
                </a:solidFill>
                <a:latin typeface="Times New Roman" pitchFamily="18" charset="0"/>
                <a:cs typeface="Times New Roman" pitchFamily="18" charset="0"/>
              </a:rPr>
              <a:t>tiểu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điểm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endParaRPr lang="en-US" sz="2400" dirty="0" smtClean="0">
              <a:solidFill>
                <a:schemeClr val="tx1"/>
              </a:solidFill>
              <a:latin typeface="Times New Roman" pitchFamily="18" charset="0"/>
              <a:cs typeface="Times New Roman" pitchFamily="18" charset="0"/>
            </a:endParaRPr>
          </a:p>
        </p:txBody>
      </p:sp>
      <p:sp>
        <p:nvSpPr>
          <p:cNvPr id="13" name="Pentagon 12"/>
          <p:cNvSpPr/>
          <p:nvPr/>
        </p:nvSpPr>
        <p:spPr>
          <a:xfrm>
            <a:off x="381000" y="2133600"/>
            <a:ext cx="8001000" cy="990600"/>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đổi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pháp</a:t>
            </a:r>
            <a:r>
              <a:rPr lang="en-US" sz="2400" dirty="0" smtClean="0">
                <a:solidFill>
                  <a:schemeClr val="tx1"/>
                </a:solidFill>
                <a:latin typeface="Times New Roman" pitchFamily="18" charset="0"/>
                <a:cs typeface="Times New Roman" pitchFamily="18" charset="0"/>
              </a:rPr>
              <a:t> DHLS ở </a:t>
            </a:r>
            <a:r>
              <a:rPr lang="en-US" sz="2400" dirty="0" err="1" smtClean="0">
                <a:solidFill>
                  <a:schemeClr val="tx1"/>
                </a:solidFill>
                <a:latin typeface="Times New Roman" pitchFamily="18" charset="0"/>
                <a:cs typeface="Times New Roman" pitchFamily="18" charset="0"/>
              </a:rPr>
              <a:t>tiểu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người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nêu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cần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HS</a:t>
            </a:r>
            <a:endParaRPr lang="en-US" sz="2400" dirty="0">
              <a:solidFill>
                <a:schemeClr val="tx1"/>
              </a:solidFill>
              <a:latin typeface="Times New Roman" pitchFamily="18" charset="0"/>
              <a:cs typeface="Times New Roman" pitchFamily="18" charset="0"/>
            </a:endParaRPr>
          </a:p>
        </p:txBody>
      </p:sp>
      <p:sp>
        <p:nvSpPr>
          <p:cNvPr id="14" name="Pentagon 13"/>
          <p:cNvSpPr/>
          <p:nvPr/>
        </p:nvSpPr>
        <p:spPr>
          <a:xfrm>
            <a:off x="381000" y="3276600"/>
            <a:ext cx="8001000" cy="838200"/>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tổ</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chức</a:t>
            </a:r>
            <a:r>
              <a:rPr lang="en-US" sz="2400" dirty="0" smtClean="0">
                <a:solidFill>
                  <a:schemeClr val="tx1"/>
                </a:solidFill>
                <a:latin typeface="Times New Roman" pitchFamily="18" charset="0"/>
                <a:cs typeface="Times New Roman" pitchFamily="18" charset="0"/>
              </a:rPr>
              <a:t> DHLS ở </a:t>
            </a:r>
            <a:r>
              <a:rPr lang="en-US" sz="2400" dirty="0" err="1" smtClean="0">
                <a:solidFill>
                  <a:schemeClr val="tx1"/>
                </a:solidFill>
                <a:latin typeface="Times New Roman" pitchFamily="18" charset="0"/>
                <a:cs typeface="Times New Roman" pitchFamily="18" charset="0"/>
              </a:rPr>
              <a:t>tiểu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người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endParaRPr lang="en-US" sz="2400" dirty="0">
              <a:solidFill>
                <a:schemeClr val="tx1"/>
              </a:solidFill>
              <a:latin typeface="Times New Roman" pitchFamily="18" charset="0"/>
              <a:cs typeface="Times New Roman" pitchFamily="18" charset="0"/>
            </a:endParaRPr>
          </a:p>
        </p:txBody>
      </p:sp>
      <p:sp>
        <p:nvSpPr>
          <p:cNvPr id="15" name="Pentagon 14"/>
          <p:cNvSpPr/>
          <p:nvPr/>
        </p:nvSpPr>
        <p:spPr>
          <a:xfrm>
            <a:off x="381000" y="4267200"/>
            <a:ext cx="8077200" cy="914400"/>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Times New Roman" pitchFamily="18" charset="0"/>
                <a:cs typeface="Times New Roman" pitchFamily="18" charset="0"/>
              </a:rPr>
              <a:t>Lí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giải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vì</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sao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phải</a:t>
            </a:r>
            <a:r>
              <a:rPr lang="en-US" sz="2400" dirty="0" smtClean="0">
                <a:solidFill>
                  <a:schemeClr val="tx1"/>
                </a:solidFill>
                <a:latin typeface="Times New Roman" pitchFamily="18" charset="0"/>
                <a:cs typeface="Times New Roman" pitchFamily="18" charset="0"/>
              </a:rPr>
              <a:t> KT- ĐG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xây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dựng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ĐG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đó</a:t>
            </a:r>
            <a:endParaRPr lang="en-US" sz="2400" dirty="0">
              <a:solidFill>
                <a:schemeClr val="tx1"/>
              </a:solidFill>
              <a:latin typeface="Times New Roman" pitchFamily="18" charset="0"/>
              <a:cs typeface="Times New Roman" pitchFamily="18" charset="0"/>
            </a:endParaRPr>
          </a:p>
        </p:txBody>
      </p:sp>
      <p:sp>
        <p:nvSpPr>
          <p:cNvPr id="16" name="Pentagon 15"/>
          <p:cNvSpPr/>
          <p:nvPr/>
        </p:nvSpPr>
        <p:spPr>
          <a:xfrm>
            <a:off x="381000" y="5410200"/>
            <a:ext cx="8001000" cy="1447800"/>
          </a:xfrm>
          <a:prstGeom prst="homePlat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r>
              <a:rPr lang="en-US" dirty="0" smtClean="0">
                <a:solidFill>
                  <a:srgbClr val="0000FF"/>
                </a:solidFill>
              </a:rPr>
              <a:t>  </a:t>
            </a:r>
            <a:r>
              <a:rPr lang="en-US" sz="2400" dirty="0" err="1" smtClean="0">
                <a:solidFill>
                  <a:srgbClr val="0000FF"/>
                </a:solidFill>
                <a:latin typeface="Times New Roman" pitchFamily="18" charset="0"/>
                <a:cs typeface="Times New Roman" pitchFamily="18" charset="0"/>
              </a:rPr>
              <a:t>Thực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hành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được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các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nội</a:t>
            </a:r>
            <a:r>
              <a:rPr lang="en-US" sz="2400" dirty="0" smtClean="0">
                <a:solidFill>
                  <a:srgbClr val="0000FF"/>
                </a:solidFill>
                <a:latin typeface="Times New Roman" pitchFamily="18" charset="0"/>
                <a:cs typeface="Times New Roman" pitchFamily="18" charset="0"/>
              </a:rPr>
              <a:t> dung </a:t>
            </a:r>
            <a:r>
              <a:rPr lang="en-US" sz="2400" dirty="0" err="1" smtClean="0">
                <a:solidFill>
                  <a:srgbClr val="0000FF"/>
                </a:solidFill>
                <a:latin typeface="Times New Roman" pitchFamily="18" charset="0"/>
                <a:cs typeface="Times New Roman" pitchFamily="18" charset="0"/>
              </a:rPr>
              <a:t>tập</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huấn</a:t>
            </a:r>
            <a:r>
              <a:rPr lang="en-US" sz="2400" dirty="0" smtClean="0">
                <a:solidFill>
                  <a:srgbClr val="0000FF"/>
                </a:solidFill>
                <a:latin typeface="Times New Roman" pitchFamily="18" charset="0"/>
                <a:cs typeface="Times New Roman" pitchFamily="18" charset="0"/>
              </a:rPr>
              <a:t>.</a:t>
            </a:r>
          </a:p>
          <a:p>
            <a:pPr algn="just">
              <a:buFontTx/>
              <a:buChar char="-"/>
            </a:pP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Nhiệt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tình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theo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đuổi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chiến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lược</a:t>
            </a:r>
            <a:r>
              <a:rPr lang="en-US" sz="2400" dirty="0" smtClean="0">
                <a:solidFill>
                  <a:srgbClr val="0000FF"/>
                </a:solidFill>
                <a:latin typeface="Times New Roman" pitchFamily="18" charset="0"/>
                <a:cs typeface="Times New Roman" pitchFamily="18" charset="0"/>
              </a:rPr>
              <a:t> DH LS ở TH </a:t>
            </a:r>
            <a:r>
              <a:rPr lang="en-US" sz="2400" dirty="0" err="1" smtClean="0">
                <a:solidFill>
                  <a:srgbClr val="0000FF"/>
                </a:solidFill>
                <a:latin typeface="Times New Roman" pitchFamily="18" charset="0"/>
                <a:cs typeface="Times New Roman" pitchFamily="18" charset="0"/>
              </a:rPr>
              <a:t>theo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hướng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phát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triển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năng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lực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sinh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nghiêm</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túc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sáng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tạo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khi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thực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mô</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hình</a:t>
            </a:r>
            <a:r>
              <a:rPr lang="en-US" sz="2400" dirty="0" smtClean="0">
                <a:solidFill>
                  <a:srgbClr val="0000FF"/>
                </a:solidFill>
                <a:latin typeface="Times New Roman" pitchFamily="18" charset="0"/>
                <a:cs typeface="Times New Roman" pitchFamily="18" charset="0"/>
              </a:rPr>
              <a:t> DH </a:t>
            </a:r>
            <a:r>
              <a:rPr lang="en-US" sz="2400" dirty="0" err="1" smtClean="0">
                <a:solidFill>
                  <a:srgbClr val="0000FF"/>
                </a:solidFill>
                <a:latin typeface="Times New Roman" pitchFamily="18" charset="0"/>
                <a:cs typeface="Times New Roman" pitchFamily="18" charset="0"/>
              </a:rPr>
              <a:t>này</a:t>
            </a:r>
            <a:endParaRPr lang="en-US" sz="24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3" grpId="0" animBg="1"/>
      <p:bldP spid="14" grpId="0" animBg="1"/>
      <p:bldP spid="15" grpId="0" animBg="1"/>
      <p:bldP spid="1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915400" cy="6248400"/>
          </a:xfrm>
        </p:spPr>
        <p:txBody>
          <a:bodyPr>
            <a:normAutofit/>
          </a:bodyPr>
          <a:lstStyle/>
          <a:p>
            <a:pPr algn="just">
              <a:buNone/>
            </a:pPr>
            <a:r>
              <a:rPr lang="en-US" sz="2400" b="1" dirty="0" smtClean="0">
                <a:latin typeface="Times New Roman" pitchFamily="18" charset="0"/>
                <a:cs typeface="Times New Roman" pitchFamily="18" charset="0"/>
              </a:rPr>
              <a:t>     NỘI DUNG, BIỂU HIỆN CỦA CÁC NĂNG LỰC MÔN HỌC</a:t>
            </a:r>
          </a:p>
          <a:p>
            <a:pPr algn="just">
              <a:buNone/>
            </a:pPr>
            <a:r>
              <a:rPr lang="en-US" sz="2400" b="1" dirty="0" smtClean="0">
                <a:latin typeface="Times New Roman" pitchFamily="18" charset="0"/>
                <a:cs typeface="Times New Roman" pitchFamily="18" charset="0"/>
              </a:rPr>
              <a:t>       CẦN HÌNH THÀNH VÀ PHÁT TRIỂN TRONG DHLS</a:t>
            </a:r>
          </a:p>
          <a:p>
            <a:pPr algn="ctr">
              <a:buNone/>
            </a:pPr>
            <a:endParaRPr lang="en-US" sz="2400" b="1" dirty="0" smtClean="0"/>
          </a:p>
          <a:p>
            <a:pPr algn="just">
              <a:buNone/>
            </a:pPr>
            <a:endParaRPr lang="en-US" sz="2400" b="1" dirty="0"/>
          </a:p>
        </p:txBody>
      </p:sp>
      <p:sp>
        <p:nvSpPr>
          <p:cNvPr id="4" name="Right Arrow 3"/>
          <p:cNvSpPr/>
          <p:nvPr/>
        </p:nvSpPr>
        <p:spPr>
          <a:xfrm>
            <a:off x="0" y="2971800"/>
            <a:ext cx="1447800" cy="2057400"/>
          </a:xfrm>
          <a:prstGeom prst="rightArrow">
            <a:avLst>
              <a:gd name="adj1" fmla="val 50000"/>
              <a:gd name="adj2" fmla="val 25726"/>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latin typeface="Times New Roman" pitchFamily="18" charset="0"/>
                <a:cs typeface="Times New Roman" pitchFamily="18" charset="0"/>
              </a:rPr>
              <a:t>   NL </a:t>
            </a:r>
          </a:p>
          <a:p>
            <a:pPr algn="just"/>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nhận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thức</a:t>
            </a:r>
            <a:r>
              <a:rPr lang="en-US" sz="2400" b="1" dirty="0" smtClean="0">
                <a:solidFill>
                  <a:schemeClr val="tx1"/>
                </a:solidFill>
                <a:latin typeface="Times New Roman" pitchFamily="18" charset="0"/>
                <a:cs typeface="Times New Roman" pitchFamily="18" charset="0"/>
              </a:rPr>
              <a:t> LS</a:t>
            </a:r>
            <a:endParaRPr lang="en-US" sz="2400" b="1" dirty="0">
              <a:solidFill>
                <a:schemeClr val="tx1"/>
              </a:solidFill>
              <a:latin typeface="Times New Roman" pitchFamily="18" charset="0"/>
              <a:cs typeface="Times New Roman" pitchFamily="18" charset="0"/>
            </a:endParaRPr>
          </a:p>
        </p:txBody>
      </p:sp>
      <p:sp>
        <p:nvSpPr>
          <p:cNvPr id="5" name="Rectangle 4"/>
          <p:cNvSpPr/>
          <p:nvPr/>
        </p:nvSpPr>
        <p:spPr>
          <a:xfrm>
            <a:off x="3962400" y="1752600"/>
            <a:ext cx="5105400" cy="16764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r>
              <a:rPr lang="en-US" dirty="0" smtClean="0">
                <a:solidFill>
                  <a:schemeClr val="tx1"/>
                </a:solidFill>
              </a:rPr>
              <a:t> </a:t>
            </a:r>
            <a:r>
              <a:rPr lang="en-US" sz="2400" dirty="0" err="1" smtClean="0">
                <a:solidFill>
                  <a:schemeClr val="tx1"/>
                </a:solidFill>
                <a:latin typeface="Times New Roman" pitchFamily="18" charset="0"/>
                <a:cs typeface="Times New Roman" pitchFamily="18" charset="0"/>
              </a:rPr>
              <a:t>Nêu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nhân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vật</a:t>
            </a:r>
            <a:r>
              <a:rPr lang="en-US" sz="2400" dirty="0" smtClean="0">
                <a:solidFill>
                  <a:schemeClr val="tx1"/>
                </a:solidFill>
                <a:latin typeface="Times New Roman" pitchFamily="18" charset="0"/>
                <a:cs typeface="Times New Roman" pitchFamily="18" charset="0"/>
              </a:rPr>
              <a:t> LS </a:t>
            </a:r>
            <a:r>
              <a:rPr lang="en-US" sz="2400" dirty="0" err="1" smtClean="0">
                <a:solidFill>
                  <a:schemeClr val="tx1"/>
                </a:solidFill>
                <a:latin typeface="Times New Roman" pitchFamily="18" charset="0"/>
                <a:cs typeface="Times New Roman" pitchFamily="18" charset="0"/>
              </a:rPr>
              <a:t>quan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trọng</a:t>
            </a:r>
            <a:endParaRPr lang="en-US" sz="2400" dirty="0" smtClean="0">
              <a:solidFill>
                <a:schemeClr val="tx1"/>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tượng</a:t>
            </a:r>
            <a:r>
              <a:rPr lang="en-US" sz="2400" dirty="0" smtClean="0">
                <a:solidFill>
                  <a:schemeClr val="tx1"/>
                </a:solidFill>
                <a:latin typeface="Times New Roman" pitchFamily="18" charset="0"/>
                <a:cs typeface="Times New Roman" pitchFamily="18" charset="0"/>
              </a:rPr>
              <a:t> LS </a:t>
            </a:r>
            <a:r>
              <a:rPr lang="en-US" sz="2400" dirty="0" err="1" smtClean="0">
                <a:solidFill>
                  <a:schemeClr val="tx1"/>
                </a:solidFill>
                <a:latin typeface="Times New Roman" pitchFamily="18" charset="0"/>
                <a:cs typeface="Times New Roman" pitchFamily="18" charset="0"/>
              </a:rPr>
              <a:t>quan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trọng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ra</a:t>
            </a:r>
            <a:endParaRPr lang="en-US" sz="2400" dirty="0">
              <a:solidFill>
                <a:schemeClr val="tx1"/>
              </a:solidFill>
              <a:latin typeface="Times New Roman" pitchFamily="18" charset="0"/>
              <a:cs typeface="Times New Roman" pitchFamily="18" charset="0"/>
            </a:endParaRPr>
          </a:p>
        </p:txBody>
      </p:sp>
      <p:sp>
        <p:nvSpPr>
          <p:cNvPr id="6" name="Rectangle 5"/>
          <p:cNvSpPr/>
          <p:nvPr/>
        </p:nvSpPr>
        <p:spPr>
          <a:xfrm>
            <a:off x="3810000" y="4648200"/>
            <a:ext cx="5105400" cy="14478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Times New Roman" pitchFamily="18" charset="0"/>
                <a:cs typeface="Times New Roman" pitchFamily="18" charset="0"/>
              </a:rPr>
              <a:t>Nhận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xét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giải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thích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tượng</a:t>
            </a:r>
            <a:r>
              <a:rPr lang="en-US" sz="2400" dirty="0" smtClean="0">
                <a:solidFill>
                  <a:schemeClr val="tx1"/>
                </a:solidFill>
                <a:latin typeface="Times New Roman" pitchFamily="18" charset="0"/>
                <a:cs typeface="Times New Roman" pitchFamily="18" charset="0"/>
              </a:rPr>
              <a:t> LS ở </a:t>
            </a:r>
            <a:r>
              <a:rPr lang="en-US" sz="2400" dirty="0" err="1" smtClean="0">
                <a:solidFill>
                  <a:schemeClr val="tx1"/>
                </a:solidFill>
                <a:latin typeface="Times New Roman" pitchFamily="18" charset="0"/>
                <a:cs typeface="Times New Roman" pitchFamily="18" charset="0"/>
              </a:rPr>
              <a:t>mức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đơn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giản</a:t>
            </a:r>
            <a:endParaRPr lang="en-US" sz="2400" dirty="0">
              <a:solidFill>
                <a:schemeClr val="tx1"/>
              </a:solidFill>
              <a:latin typeface="Times New Roman" pitchFamily="18" charset="0"/>
              <a:cs typeface="Times New Roman" pitchFamily="18" charset="0"/>
            </a:endParaRPr>
          </a:p>
        </p:txBody>
      </p:sp>
      <p:sp>
        <p:nvSpPr>
          <p:cNvPr id="7" name="Pentagon 6"/>
          <p:cNvSpPr/>
          <p:nvPr/>
        </p:nvSpPr>
        <p:spPr>
          <a:xfrm>
            <a:off x="685800" y="1447800"/>
            <a:ext cx="3276600" cy="1752600"/>
          </a:xfrm>
          <a:prstGeom prst="homePlate">
            <a:avLst>
              <a:gd name="adj" fmla="val 406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rgbClr val="0000FF"/>
                </a:solidFill>
              </a:rPr>
              <a:t> </a:t>
            </a:r>
            <a:r>
              <a:rPr lang="en-US" sz="3200" b="1" dirty="0" err="1" smtClean="0">
                <a:solidFill>
                  <a:srgbClr val="0000FF"/>
                </a:solidFill>
                <a:latin typeface="Times New Roman" pitchFamily="18" charset="0"/>
                <a:cs typeface="Times New Roman" pitchFamily="18" charset="0"/>
              </a:rPr>
              <a:t>Tái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hiện</a:t>
            </a:r>
            <a:r>
              <a:rPr lang="en-US" sz="3200" b="1" dirty="0" smtClean="0">
                <a:solidFill>
                  <a:srgbClr val="0000FF"/>
                </a:solidFill>
                <a:latin typeface="Times New Roman" pitchFamily="18" charset="0"/>
                <a:cs typeface="Times New Roman" pitchFamily="18" charset="0"/>
              </a:rPr>
              <a:t> LS </a:t>
            </a:r>
          </a:p>
          <a:p>
            <a:pPr algn="just"/>
            <a:r>
              <a:rPr lang="en-US" sz="2400" dirty="0" smtClean="0">
                <a:solidFill>
                  <a:srgbClr val="0000FF"/>
                </a:solidFill>
                <a:latin typeface="Times New Roman" pitchFamily="18" charset="0"/>
                <a:cs typeface="Times New Roman" pitchFamily="18" charset="0"/>
              </a:rPr>
              <a:t>(tri </a:t>
            </a:r>
            <a:r>
              <a:rPr lang="en-US" sz="2400" dirty="0" err="1" smtClean="0">
                <a:solidFill>
                  <a:srgbClr val="0000FF"/>
                </a:solidFill>
                <a:latin typeface="Times New Roman" pitchFamily="18" charset="0"/>
                <a:cs typeface="Times New Roman" pitchFamily="18" charset="0"/>
              </a:rPr>
              <a:t>giác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tài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hình</a:t>
            </a:r>
            <a:r>
              <a:rPr lang="en-US" sz="2400" dirty="0" smtClean="0">
                <a:solidFill>
                  <a:srgbClr val="0000FF"/>
                </a:solidFill>
                <a:latin typeface="Times New Roman" pitchFamily="18" charset="0"/>
                <a:cs typeface="Times New Roman" pitchFamily="18" charset="0"/>
              </a:rPr>
              <a:t> dung, </a:t>
            </a:r>
            <a:r>
              <a:rPr lang="en-US" sz="2400" dirty="0" err="1" smtClean="0">
                <a:solidFill>
                  <a:srgbClr val="0000FF"/>
                </a:solidFill>
                <a:latin typeface="Times New Roman" pitchFamily="18" charset="0"/>
                <a:cs typeface="Times New Roman" pitchFamily="18" charset="0"/>
              </a:rPr>
              <a:t>tưởng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tượng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nhớ</a:t>
            </a:r>
            <a:r>
              <a:rPr lang="en-US" sz="2400" dirty="0" smtClean="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p:txBody>
      </p:sp>
      <p:sp>
        <p:nvSpPr>
          <p:cNvPr id="8" name="Pentagon 7"/>
          <p:cNvSpPr/>
          <p:nvPr/>
        </p:nvSpPr>
        <p:spPr>
          <a:xfrm>
            <a:off x="1524000" y="4495800"/>
            <a:ext cx="1905000" cy="1447800"/>
          </a:xfrm>
          <a:prstGeom prst="homePlate">
            <a:avLst>
              <a:gd name="adj" fmla="val 3760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0000FF"/>
                </a:solidFill>
                <a:latin typeface="Times New Roman" pitchFamily="18" charset="0"/>
                <a:cs typeface="Times New Roman" pitchFamily="18" charset="0"/>
              </a:rPr>
              <a:t>Tư</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duy</a:t>
            </a:r>
            <a:r>
              <a:rPr lang="en-US" sz="2400" b="1" dirty="0" smtClean="0">
                <a:solidFill>
                  <a:srgbClr val="0000FF"/>
                </a:solidFill>
                <a:latin typeface="Times New Roman" pitchFamily="18" charset="0"/>
                <a:cs typeface="Times New Roman" pitchFamily="18" charset="0"/>
              </a:rPr>
              <a:t> LS</a:t>
            </a:r>
            <a:endParaRPr lang="en-US" sz="24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diamond(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diamond(in)">
                                      <p:cBhvr>
                                        <p:cTn id="26" dur="2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amond(in)">
                                      <p:cBhvr>
                                        <p:cTn id="31" dur="20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diamond(in)">
                                      <p:cBhvr>
                                        <p:cTn id="3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6096000"/>
          </a:xfrm>
        </p:spPr>
        <p:txBody>
          <a:bodyPr/>
          <a:lstStyle/>
          <a:p>
            <a:endParaRPr lang="en-US" dirty="0"/>
          </a:p>
        </p:txBody>
      </p:sp>
      <p:sp>
        <p:nvSpPr>
          <p:cNvPr id="4" name="Pentagon 3"/>
          <p:cNvSpPr/>
          <p:nvPr/>
        </p:nvSpPr>
        <p:spPr>
          <a:xfrm>
            <a:off x="304800" y="2286000"/>
            <a:ext cx="2514600" cy="1981200"/>
          </a:xfrm>
          <a:prstGeom prst="homePlate">
            <a:avLst>
              <a:gd name="adj" fmla="val 3113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Times New Roman" pitchFamily="18" charset="0"/>
                <a:cs typeface="Times New Roman" pitchFamily="18" charset="0"/>
              </a:rPr>
              <a:t>NL </a:t>
            </a:r>
            <a:r>
              <a:rPr lang="en-US" sz="2400" b="1" dirty="0" err="1" smtClean="0">
                <a:solidFill>
                  <a:schemeClr val="tx1"/>
                </a:solidFill>
                <a:latin typeface="Times New Roman" pitchFamily="18" charset="0"/>
                <a:cs typeface="Times New Roman" pitchFamily="18" charset="0"/>
              </a:rPr>
              <a:t>tìm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tòi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khám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phá</a:t>
            </a:r>
            <a:r>
              <a:rPr lang="en-US" sz="2400" b="1" dirty="0" smtClean="0">
                <a:solidFill>
                  <a:schemeClr val="tx1"/>
                </a:solidFill>
                <a:latin typeface="Times New Roman" pitchFamily="18" charset="0"/>
                <a:cs typeface="Times New Roman" pitchFamily="18" charset="0"/>
              </a:rPr>
              <a:t> LS - </a:t>
            </a:r>
            <a:r>
              <a:rPr lang="en-US" sz="2400" b="1" dirty="0" err="1" smtClean="0">
                <a:solidFill>
                  <a:schemeClr val="tx1"/>
                </a:solidFill>
                <a:latin typeface="Times New Roman" pitchFamily="18" charset="0"/>
                <a:cs typeface="Times New Roman" pitchFamily="18" charset="0"/>
              </a:rPr>
              <a:t>tìm</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hiểu</a:t>
            </a:r>
            <a:r>
              <a:rPr lang="en-US" sz="2400" b="1" dirty="0" smtClean="0">
                <a:solidFill>
                  <a:schemeClr val="tx1"/>
                </a:solidFill>
                <a:latin typeface="Times New Roman" pitchFamily="18" charset="0"/>
                <a:cs typeface="Times New Roman" pitchFamily="18" charset="0"/>
              </a:rPr>
              <a:t> LS</a:t>
            </a:r>
            <a:endParaRPr lang="en-US" sz="2400" b="1" dirty="0">
              <a:solidFill>
                <a:schemeClr val="tx1"/>
              </a:solidFill>
              <a:latin typeface="Times New Roman" pitchFamily="18" charset="0"/>
              <a:cs typeface="Times New Roman" pitchFamily="18" charset="0"/>
            </a:endParaRPr>
          </a:p>
        </p:txBody>
      </p:sp>
      <p:sp>
        <p:nvSpPr>
          <p:cNvPr id="5" name="Rounded Rectangle 4"/>
          <p:cNvSpPr/>
          <p:nvPr/>
        </p:nvSpPr>
        <p:spPr>
          <a:xfrm>
            <a:off x="3048000" y="533400"/>
            <a:ext cx="57150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C00000"/>
                </a:solidFill>
                <a:latin typeface="Times New Roman" pitchFamily="18" charset="0"/>
                <a:cs typeface="Times New Roman" pitchFamily="18" charset="0"/>
              </a:rPr>
              <a:t>PHÁT HIỆN VẤN ĐỀ LS</a:t>
            </a:r>
          </a:p>
          <a:p>
            <a:pPr algn="ctr"/>
            <a:r>
              <a:rPr lang="en-US" sz="2400" dirty="0" err="1" smtClean="0">
                <a:solidFill>
                  <a:srgbClr val="0000FF"/>
                </a:solidFill>
                <a:latin typeface="Times New Roman" pitchFamily="18" charset="0"/>
                <a:cs typeface="Times New Roman" pitchFamily="18" charset="0"/>
              </a:rPr>
              <a:t>Nêu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thắc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mắc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câu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hỏi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về</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nhân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vật</a:t>
            </a:r>
            <a:r>
              <a:rPr lang="en-US" sz="2400" dirty="0" smtClean="0">
                <a:solidFill>
                  <a:srgbClr val="0000FF"/>
                </a:solidFill>
                <a:latin typeface="Times New Roman" pitchFamily="18" charset="0"/>
                <a:cs typeface="Times New Roman" pitchFamily="18" charset="0"/>
              </a:rPr>
              <a:t> LS</a:t>
            </a:r>
            <a:endParaRPr lang="en-US" sz="2400" dirty="0">
              <a:solidFill>
                <a:srgbClr val="0000FF"/>
              </a:solidFill>
              <a:latin typeface="Times New Roman" pitchFamily="18" charset="0"/>
              <a:cs typeface="Times New Roman" pitchFamily="18" charset="0"/>
            </a:endParaRPr>
          </a:p>
        </p:txBody>
      </p:sp>
      <p:sp>
        <p:nvSpPr>
          <p:cNvPr id="6" name="Rounded Rectangle 5"/>
          <p:cNvSpPr/>
          <p:nvPr/>
        </p:nvSpPr>
        <p:spPr>
          <a:xfrm>
            <a:off x="2895600" y="2057400"/>
            <a:ext cx="5943600" cy="2133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rgbClr val="0000FF"/>
                </a:solidFill>
                <a:latin typeface="Times New Roman" pitchFamily="18" charset="0"/>
                <a:cs typeface="Times New Roman" pitchFamily="18" charset="0"/>
              </a:rPr>
              <a:t>   </a:t>
            </a:r>
            <a:r>
              <a:rPr lang="en-US" sz="2200" dirty="0" smtClean="0">
                <a:solidFill>
                  <a:srgbClr val="C00000"/>
                </a:solidFill>
                <a:latin typeface="Times New Roman" pitchFamily="18" charset="0"/>
                <a:cs typeface="Times New Roman" pitchFamily="18" charset="0"/>
              </a:rPr>
              <a:t>THU THẬP THÔNG TIN ĐỂ GIẢI QUYẾT</a:t>
            </a:r>
          </a:p>
          <a:p>
            <a:pPr algn="just">
              <a:buFontTx/>
              <a:buChar char="-"/>
            </a:pP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Quan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sát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tra</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cứu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tài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tập</a:t>
            </a:r>
            <a:r>
              <a:rPr lang="en-US" sz="2400" dirty="0" smtClean="0">
                <a:solidFill>
                  <a:srgbClr val="0000FF"/>
                </a:solidFill>
                <a:latin typeface="Times New Roman" pitchFamily="18" charset="0"/>
                <a:cs typeface="Times New Roman" pitchFamily="18" charset="0"/>
              </a:rPr>
              <a:t> (SGK, </a:t>
            </a:r>
            <a:r>
              <a:rPr lang="en-US" sz="2400" dirty="0" err="1" smtClean="0">
                <a:solidFill>
                  <a:srgbClr val="0000FF"/>
                </a:solidFill>
                <a:latin typeface="Times New Roman" pitchFamily="18" charset="0"/>
                <a:cs typeface="Times New Roman" pitchFamily="18" charset="0"/>
              </a:rPr>
              <a:t>đoạn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tư</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đọc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kí</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bản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đồ</a:t>
            </a:r>
            <a:r>
              <a:rPr lang="en-US" sz="2400" dirty="0" smtClean="0">
                <a:solidFill>
                  <a:srgbClr val="0000FF"/>
                </a:solidFill>
                <a:latin typeface="Times New Roman" pitchFamily="18" charset="0"/>
                <a:cs typeface="Times New Roman" pitchFamily="18" charset="0"/>
              </a:rPr>
              <a:t> … ở </a:t>
            </a:r>
            <a:r>
              <a:rPr lang="en-US" sz="2400" dirty="0" err="1" smtClean="0">
                <a:solidFill>
                  <a:srgbClr val="0000FF"/>
                </a:solidFill>
                <a:latin typeface="Times New Roman" pitchFamily="18" charset="0"/>
                <a:cs typeface="Times New Roman" pitchFamily="18" charset="0"/>
              </a:rPr>
              <a:t>mức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độ</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r>
              <a:rPr lang="en-US" sz="2400" dirty="0" smtClean="0">
                <a:solidFill>
                  <a:srgbClr val="0000FF"/>
                </a:solidFill>
                <a:latin typeface="Times New Roman" pitchFamily="18" charset="0"/>
                <a:cs typeface="Times New Roman" pitchFamily="18" charset="0"/>
              </a:rPr>
              <a:t>.</a:t>
            </a:r>
          </a:p>
          <a:p>
            <a:pPr algn="just">
              <a:buFontTx/>
              <a:buChar char="-"/>
            </a:pP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Ghi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lại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những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dữ</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thập</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được</a:t>
            </a:r>
            <a:r>
              <a:rPr lang="en-US" sz="2400" dirty="0" smtClean="0">
                <a:solidFill>
                  <a:srgbClr val="0000FF"/>
                </a:solidFill>
                <a:latin typeface="Times New Roman" pitchFamily="18" charset="0"/>
                <a:cs typeface="Times New Roman" pitchFamily="18" charset="0"/>
              </a:rPr>
              <a:t> ở </a:t>
            </a:r>
            <a:r>
              <a:rPr lang="en-US" sz="2400" dirty="0" err="1" smtClean="0">
                <a:solidFill>
                  <a:srgbClr val="0000FF"/>
                </a:solidFill>
                <a:latin typeface="Times New Roman" pitchFamily="18" charset="0"/>
                <a:cs typeface="Times New Roman" pitchFamily="18" charset="0"/>
              </a:rPr>
              <a:t>mức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độ</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endParaRPr lang="en-US" sz="2400" dirty="0">
              <a:solidFill>
                <a:srgbClr val="0000FF"/>
              </a:solidFill>
              <a:latin typeface="Times New Roman" pitchFamily="18" charset="0"/>
              <a:cs typeface="Times New Roman" pitchFamily="18" charset="0"/>
            </a:endParaRPr>
          </a:p>
        </p:txBody>
      </p:sp>
      <p:sp>
        <p:nvSpPr>
          <p:cNvPr id="7" name="Rounded Rectangle 6"/>
          <p:cNvSpPr/>
          <p:nvPr/>
        </p:nvSpPr>
        <p:spPr>
          <a:xfrm>
            <a:off x="2895600" y="4495800"/>
            <a:ext cx="5867400" cy="152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NHẬN XÉT, ĐÁNH GIÁ, RÚT KINH NGHIỆM</a:t>
            </a:r>
          </a:p>
          <a:p>
            <a:pPr algn="just"/>
            <a:r>
              <a:rPr lang="en-US" sz="2400" dirty="0" err="1" smtClean="0">
                <a:solidFill>
                  <a:srgbClr val="0000FF"/>
                </a:solidFill>
                <a:latin typeface="Times New Roman" pitchFamily="18" charset="0"/>
                <a:cs typeface="Times New Roman" pitchFamily="18" charset="0"/>
              </a:rPr>
              <a:t>Nêu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được</a:t>
            </a:r>
            <a:r>
              <a:rPr lang="en-US" sz="2400" dirty="0" smtClean="0">
                <a:solidFill>
                  <a:srgbClr val="0000FF"/>
                </a:solidFill>
                <a:latin typeface="Times New Roman" pitchFamily="18" charset="0"/>
                <a:cs typeface="Times New Roman" pitchFamily="18" charset="0"/>
              </a:rPr>
              <a:t> ý </a:t>
            </a:r>
            <a:r>
              <a:rPr lang="en-US" sz="2400" dirty="0" err="1" smtClean="0">
                <a:solidFill>
                  <a:srgbClr val="0000FF"/>
                </a:solidFill>
                <a:latin typeface="Times New Roman" pitchFamily="18" charset="0"/>
                <a:cs typeface="Times New Roman" pitchFamily="18" charset="0"/>
              </a:rPr>
              <a:t>kiến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phân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tích</a:t>
            </a:r>
            <a:r>
              <a:rPr lang="en-US" sz="2400" dirty="0" smtClean="0">
                <a:solidFill>
                  <a:srgbClr val="0000FF"/>
                </a:solidFill>
                <a:latin typeface="Times New Roman" pitchFamily="18" charset="0"/>
                <a:cs typeface="Times New Roman" pitchFamily="18" charset="0"/>
              </a:rPr>
              <a:t>, so </a:t>
            </a:r>
            <a:r>
              <a:rPr lang="en-US" sz="2400" dirty="0" err="1" smtClean="0">
                <a:solidFill>
                  <a:srgbClr val="0000FF"/>
                </a:solidFill>
                <a:latin typeface="Times New Roman" pitchFamily="18" charset="0"/>
                <a:cs typeface="Times New Roman" pitchFamily="18" charset="0"/>
              </a:rPr>
              <a:t>sánh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đánh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giá</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về</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tượng</a:t>
            </a:r>
            <a:r>
              <a:rPr lang="en-US" sz="2400" dirty="0" smtClean="0">
                <a:solidFill>
                  <a:srgbClr val="0000FF"/>
                </a:solidFill>
                <a:latin typeface="Times New Roman" pitchFamily="18" charset="0"/>
                <a:cs typeface="Times New Roman" pitchFamily="18" charset="0"/>
              </a:rPr>
              <a:t> LS</a:t>
            </a:r>
            <a:endParaRPr lang="en-US" sz="24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76200" y="1371600"/>
            <a:ext cx="1676400" cy="28194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Năng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lực</a:t>
            </a:r>
            <a:r>
              <a:rPr lang="en-US" sz="2400" b="1" dirty="0" smtClean="0">
                <a:solidFill>
                  <a:schemeClr val="tx1"/>
                </a:solidFill>
                <a:latin typeface="Times New Roman" pitchFamily="18" charset="0"/>
                <a:cs typeface="Times New Roman" pitchFamily="18" charset="0"/>
              </a:rPr>
              <a:t> </a:t>
            </a:r>
          </a:p>
          <a:p>
            <a:pPr algn="just"/>
            <a:r>
              <a:rPr lang="en-US" sz="2400" b="1" dirty="0" err="1" smtClean="0">
                <a:solidFill>
                  <a:schemeClr val="tx1"/>
                </a:solidFill>
                <a:latin typeface="Times New Roman" pitchFamily="18" charset="0"/>
                <a:cs typeface="Times New Roman" pitchFamily="18" charset="0"/>
              </a:rPr>
              <a:t>Vận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dụng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kiến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thức</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kĩ</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năng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đã</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học</a:t>
            </a:r>
            <a:endParaRPr lang="en-US" sz="2400" b="1" dirty="0">
              <a:solidFill>
                <a:schemeClr val="tx1"/>
              </a:solidFill>
              <a:latin typeface="Times New Roman" pitchFamily="18" charset="0"/>
              <a:cs typeface="Times New Roman" pitchFamily="18" charset="0"/>
            </a:endParaRPr>
          </a:p>
        </p:txBody>
      </p:sp>
      <p:sp>
        <p:nvSpPr>
          <p:cNvPr id="5" name="Pentagon 4"/>
          <p:cNvSpPr/>
          <p:nvPr/>
        </p:nvSpPr>
        <p:spPr>
          <a:xfrm flipH="1">
            <a:off x="1676400" y="381000"/>
            <a:ext cx="7162800" cy="1295400"/>
          </a:xfrm>
          <a:prstGeom prst="homePlate">
            <a:avLst>
              <a:gd name="adj" fmla="val 34655"/>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solidFill>
                  <a:schemeClr val="tx1"/>
                </a:solidFill>
              </a:rPr>
              <a:t>  </a:t>
            </a:r>
            <a:r>
              <a:rPr lang="en-US" sz="2000" b="1" dirty="0" smtClean="0">
                <a:solidFill>
                  <a:schemeClr val="tx1"/>
                </a:solidFill>
                <a:latin typeface="Times New Roman" pitchFamily="18" charset="0"/>
                <a:cs typeface="Times New Roman" pitchFamily="18" charset="0"/>
              </a:rPr>
              <a:t>VẬN DỤNG KIẾN THỨC VÀO THỰC HÀNH BỘ MÔN</a:t>
            </a:r>
          </a:p>
          <a:p>
            <a:pPr algn="just"/>
            <a:r>
              <a:rPr lang="en-US" sz="2200" dirty="0" err="1" smtClean="0">
                <a:solidFill>
                  <a:schemeClr val="tx1"/>
                </a:solidFill>
                <a:latin typeface="Times New Roman" pitchFamily="18" charset="0"/>
                <a:cs typeface="Times New Roman" pitchFamily="18" charset="0"/>
              </a:rPr>
              <a:t>Biết</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sử</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dụng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đồ</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dùng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trực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quan</a:t>
            </a:r>
            <a:r>
              <a:rPr lang="en-US" sz="2200" dirty="0" smtClean="0">
                <a:solidFill>
                  <a:schemeClr val="tx1"/>
                </a:solidFill>
                <a:latin typeface="Times New Roman" pitchFamily="18" charset="0"/>
                <a:cs typeface="Times New Roman" pitchFamily="18" charset="0"/>
              </a:rPr>
              <a:t> ở </a:t>
            </a:r>
            <a:r>
              <a:rPr lang="en-US" sz="2200" dirty="0" err="1" smtClean="0">
                <a:solidFill>
                  <a:schemeClr val="tx1"/>
                </a:solidFill>
                <a:latin typeface="Times New Roman" pitchFamily="18" charset="0"/>
                <a:cs typeface="Times New Roman" pitchFamily="18" charset="0"/>
              </a:rPr>
              <a:t>mức</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độ</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đơn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giản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tô</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màu</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bản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đồ</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lập</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bảng</a:t>
            </a:r>
            <a:r>
              <a:rPr lang="en-US" sz="2200" dirty="0" smtClean="0">
                <a:solidFill>
                  <a:schemeClr val="tx1"/>
                </a:solidFill>
                <a:latin typeface="Times New Roman" pitchFamily="18" charset="0"/>
                <a:cs typeface="Times New Roman" pitchFamily="18" charset="0"/>
              </a:rPr>
              <a:t> so </a:t>
            </a:r>
            <a:r>
              <a:rPr lang="en-US" sz="2200" dirty="0" err="1" smtClean="0">
                <a:solidFill>
                  <a:schemeClr val="tx1"/>
                </a:solidFill>
                <a:latin typeface="Times New Roman" pitchFamily="18" charset="0"/>
                <a:cs typeface="Times New Roman" pitchFamily="18" charset="0"/>
              </a:rPr>
              <a:t>sánh</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điền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vào</a:t>
            </a:r>
            <a:r>
              <a:rPr lang="en-US" sz="2200" dirty="0" smtClean="0">
                <a:solidFill>
                  <a:schemeClr val="tx1"/>
                </a:solidFill>
                <a:latin typeface="Times New Roman" pitchFamily="18" charset="0"/>
                <a:cs typeface="Times New Roman" pitchFamily="18" charset="0"/>
              </a:rPr>
              <a:t> ô </a:t>
            </a:r>
            <a:r>
              <a:rPr lang="en-US" sz="2200" dirty="0" err="1" smtClean="0">
                <a:solidFill>
                  <a:schemeClr val="tx1"/>
                </a:solidFill>
                <a:latin typeface="Times New Roman" pitchFamily="18" charset="0"/>
                <a:cs typeface="Times New Roman" pitchFamily="18" charset="0"/>
              </a:rPr>
              <a:t>trống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trong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sơ</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đồ</a:t>
            </a:r>
            <a:r>
              <a:rPr lang="en-US" sz="2200" dirty="0" smtClean="0">
                <a:solidFill>
                  <a:schemeClr val="tx1"/>
                </a:solidFill>
                <a:latin typeface="Times New Roman" pitchFamily="18" charset="0"/>
                <a:cs typeface="Times New Roman" pitchFamily="18" charset="0"/>
              </a:rPr>
              <a:t>)</a:t>
            </a:r>
            <a:endParaRPr lang="en-US" sz="2200" dirty="0">
              <a:solidFill>
                <a:schemeClr val="tx1"/>
              </a:solidFill>
              <a:latin typeface="Times New Roman" pitchFamily="18" charset="0"/>
              <a:cs typeface="Times New Roman" pitchFamily="18" charset="0"/>
            </a:endParaRPr>
          </a:p>
        </p:txBody>
      </p:sp>
      <p:sp>
        <p:nvSpPr>
          <p:cNvPr id="6" name="Content Placeholder 5"/>
          <p:cNvSpPr>
            <a:spLocks noGrp="1"/>
          </p:cNvSpPr>
          <p:nvPr>
            <p:ph idx="1"/>
          </p:nvPr>
        </p:nvSpPr>
        <p:spPr>
          <a:xfrm flipH="1">
            <a:off x="1981200" y="1828800"/>
            <a:ext cx="7010400" cy="1752600"/>
          </a:xfrm>
          <a:prstGeom prst="homePlate">
            <a:avLst>
              <a:gd name="adj" fmla="val 26250"/>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2000" b="1" dirty="0" smtClean="0">
                <a:solidFill>
                  <a:schemeClr val="tx1"/>
                </a:solidFill>
                <a:latin typeface="Times New Roman" pitchFamily="18" charset="0"/>
                <a:cs typeface="Times New Roman" pitchFamily="18" charset="0"/>
              </a:rPr>
              <a:t>VẬN DỤNG KIẾN THỨC CŨ HIỂU KIẾN THỨC MỚI</a:t>
            </a:r>
          </a:p>
          <a:p>
            <a:r>
              <a:rPr lang="en-US" sz="20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cũ</a:t>
            </a:r>
            <a:endParaRPr lang="en-US" sz="2400" dirty="0" smtClean="0">
              <a:solidFill>
                <a:schemeClr val="tx1"/>
              </a:solidFill>
              <a:latin typeface="Times New Roman" pitchFamily="18" charset="0"/>
              <a:cs typeface="Times New Roman" pitchFamily="18" charset="0"/>
            </a:endParaRPr>
          </a:p>
          <a:p>
            <a:r>
              <a:rPr lang="en-US" sz="2400" dirty="0" smtClean="0">
                <a:solidFill>
                  <a:schemeClr val="tx1"/>
                </a:solidFill>
                <a:latin typeface="Times New Roman" pitchFamily="18" charset="0"/>
                <a:cs typeface="Times New Roman" pitchFamily="18" charset="0"/>
              </a:rPr>
              <a:t>- So </a:t>
            </a:r>
            <a:r>
              <a:rPr lang="en-US" sz="2400" dirty="0" err="1" smtClean="0">
                <a:solidFill>
                  <a:schemeClr val="tx1"/>
                </a:solidFill>
                <a:latin typeface="Times New Roman" pitchFamily="18" charset="0"/>
                <a:cs typeface="Times New Roman" pitchFamily="18" charset="0"/>
              </a:rPr>
              <a:t>sánh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mới</a:t>
            </a:r>
            <a:endParaRPr lang="en-US" sz="2400" dirty="0" smtClean="0">
              <a:solidFill>
                <a:schemeClr val="tx1"/>
              </a:solidFill>
              <a:latin typeface="Times New Roman" pitchFamily="18" charset="0"/>
              <a:cs typeface="Times New Roman" pitchFamily="18" charset="0"/>
            </a:endParaRPr>
          </a:p>
          <a:p>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Rút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luận</a:t>
            </a:r>
            <a:r>
              <a:rPr lang="en-US" sz="2400" dirty="0" smtClean="0">
                <a:solidFill>
                  <a:schemeClr val="tx1"/>
                </a:solidFill>
                <a:latin typeface="Times New Roman" pitchFamily="18" charset="0"/>
                <a:cs typeface="Times New Roman" pitchFamily="18" charset="0"/>
              </a:rPr>
              <a:t> (ở </a:t>
            </a:r>
            <a:r>
              <a:rPr lang="en-US" sz="2400" dirty="0" err="1" smtClean="0">
                <a:solidFill>
                  <a:schemeClr val="tx1"/>
                </a:solidFill>
                <a:latin typeface="Times New Roman" pitchFamily="18" charset="0"/>
                <a:cs typeface="Times New Roman" pitchFamily="18" charset="0"/>
              </a:rPr>
              <a:t>mức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đơn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giản</a:t>
            </a:r>
            <a:r>
              <a:rPr lang="en-US" sz="2400" dirty="0" smtClean="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p:txBody>
      </p:sp>
      <p:sp>
        <p:nvSpPr>
          <p:cNvPr id="7" name="Pentagon 6"/>
          <p:cNvSpPr/>
          <p:nvPr/>
        </p:nvSpPr>
        <p:spPr>
          <a:xfrm flipH="1">
            <a:off x="1752600" y="3733800"/>
            <a:ext cx="7239000" cy="1524000"/>
          </a:xfrm>
          <a:prstGeom prst="homePlate">
            <a:avLst>
              <a:gd name="adj" fmla="val 31218"/>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b="1" dirty="0" smtClean="0">
                <a:solidFill>
                  <a:schemeClr val="tx1"/>
                </a:solidFill>
              </a:rPr>
              <a:t>  </a:t>
            </a:r>
          </a:p>
          <a:p>
            <a:pPr algn="ctr"/>
            <a:r>
              <a:rPr lang="en-US" b="1" dirty="0" smtClean="0">
                <a:solidFill>
                  <a:schemeClr val="tx1"/>
                </a:solidFill>
                <a:latin typeface="Times New Roman" pitchFamily="18" charset="0"/>
                <a:cs typeface="Times New Roman" pitchFamily="18" charset="0"/>
              </a:rPr>
              <a:t>VẬN DỤNG KIẾN THỨC, KĨ NĂNG VÀO THỰC TẾ CUỘC SỐNG</a:t>
            </a:r>
          </a:p>
          <a:p>
            <a:pPr algn="just">
              <a:buFontTx/>
              <a:buChar char="-"/>
            </a:pP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Rút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nghiệm</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bài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của</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tượng</a:t>
            </a:r>
            <a:r>
              <a:rPr lang="en-US" sz="2400" dirty="0" smtClean="0">
                <a:solidFill>
                  <a:srgbClr val="0000FF"/>
                </a:solidFill>
                <a:latin typeface="Times New Roman" pitchFamily="18" charset="0"/>
                <a:cs typeface="Times New Roman" pitchFamily="18" charset="0"/>
              </a:rPr>
              <a:t> LS ở </a:t>
            </a:r>
            <a:r>
              <a:rPr lang="en-US" sz="2400" dirty="0" err="1" smtClean="0">
                <a:solidFill>
                  <a:srgbClr val="0000FF"/>
                </a:solidFill>
                <a:latin typeface="Times New Roman" pitchFamily="18" charset="0"/>
                <a:cs typeface="Times New Roman" pitchFamily="18" charset="0"/>
              </a:rPr>
              <a:t>mức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endParaRPr lang="en-US" sz="2400" dirty="0" smtClean="0">
              <a:solidFill>
                <a:srgbClr val="0000FF"/>
              </a:solidFill>
              <a:latin typeface="Times New Roman" pitchFamily="18" charset="0"/>
              <a:cs typeface="Times New Roman" pitchFamily="18" charset="0"/>
            </a:endParaRPr>
          </a:p>
          <a:p>
            <a:pPr algn="just">
              <a:buFontTx/>
              <a:buChar char="-"/>
            </a:pP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Sưu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tầm</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tranh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ảnh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tài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liệu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về</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LS</a:t>
            </a:r>
          </a:p>
          <a:p>
            <a:pPr algn="ctr"/>
            <a:endParaRPr lang="en-US" sz="2400" dirty="0">
              <a:solidFill>
                <a:srgbClr val="0000FF"/>
              </a:solidFill>
            </a:endParaRPr>
          </a:p>
        </p:txBody>
      </p:sp>
      <p:sp>
        <p:nvSpPr>
          <p:cNvPr id="8" name="Pentagon 7"/>
          <p:cNvSpPr/>
          <p:nvPr/>
        </p:nvSpPr>
        <p:spPr>
          <a:xfrm flipH="1">
            <a:off x="762000" y="5410200"/>
            <a:ext cx="8001000" cy="1295400"/>
          </a:xfrm>
          <a:prstGeom prst="homePlate">
            <a:avLst>
              <a:gd name="adj" fmla="val 52206"/>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latin typeface="Times New Roman" pitchFamily="18" charset="0"/>
                <a:cs typeface="Times New Roman" pitchFamily="18" charset="0"/>
              </a:rPr>
              <a:t>TRÌNH BÀY QUAN ĐIỂM CỦA BẢN THÂN VỀ VẤN ĐỀ LS</a:t>
            </a:r>
          </a:p>
          <a:p>
            <a:pPr algn="just"/>
            <a:r>
              <a:rPr lang="en-US" sz="2400" dirty="0" err="1" smtClean="0">
                <a:solidFill>
                  <a:srgbClr val="0000FF"/>
                </a:solidFill>
                <a:latin typeface="Times New Roman" pitchFamily="18" charset="0"/>
                <a:cs typeface="Times New Roman" pitchFamily="18" charset="0"/>
              </a:rPr>
              <a:t>Nêu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được</a:t>
            </a:r>
            <a:r>
              <a:rPr lang="en-US" sz="2400" dirty="0" smtClean="0">
                <a:solidFill>
                  <a:srgbClr val="0000FF"/>
                </a:solidFill>
                <a:latin typeface="Times New Roman" pitchFamily="18" charset="0"/>
                <a:cs typeface="Times New Roman" pitchFamily="18" charset="0"/>
              </a:rPr>
              <a:t> ý </a:t>
            </a:r>
            <a:r>
              <a:rPr lang="en-US" sz="2400" dirty="0" err="1" smtClean="0">
                <a:solidFill>
                  <a:srgbClr val="0000FF"/>
                </a:solidFill>
                <a:latin typeface="Times New Roman" pitchFamily="18" charset="0"/>
                <a:cs typeface="Times New Roman" pitchFamily="18" charset="0"/>
              </a:rPr>
              <a:t>kiến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cá</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nhân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khi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đánh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giá</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một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sự</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hiện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tượng</a:t>
            </a:r>
            <a:r>
              <a:rPr lang="en-US" sz="2400" dirty="0" smtClean="0">
                <a:solidFill>
                  <a:srgbClr val="0000FF"/>
                </a:solidFill>
                <a:latin typeface="Times New Roman" pitchFamily="18" charset="0"/>
                <a:cs typeface="Times New Roman" pitchFamily="18" charset="0"/>
              </a:rPr>
              <a:t> LS ở </a:t>
            </a:r>
            <a:r>
              <a:rPr lang="en-US" sz="2400" dirty="0" err="1" smtClean="0">
                <a:solidFill>
                  <a:srgbClr val="0000FF"/>
                </a:solidFill>
                <a:latin typeface="Times New Roman" pitchFamily="18" charset="0"/>
                <a:cs typeface="Times New Roman" pitchFamily="18" charset="0"/>
              </a:rPr>
              <a:t>mức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độ</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giản</a:t>
            </a:r>
            <a:endParaRPr lang="en-US" sz="24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err="1" smtClean="0">
                <a:solidFill>
                  <a:srgbClr val="0000FF"/>
                </a:solidFill>
              </a:rPr>
              <a:t>Định</a:t>
            </a:r>
            <a:r>
              <a:rPr lang="en-US" sz="3200" b="1" dirty="0" smtClean="0">
                <a:solidFill>
                  <a:srgbClr val="0000FF"/>
                </a:solidFill>
              </a:rPr>
              <a:t> </a:t>
            </a:r>
            <a:r>
              <a:rPr lang="en-US" sz="3200" b="1" dirty="0" err="1" smtClean="0">
                <a:solidFill>
                  <a:srgbClr val="0000FF"/>
                </a:solidFill>
              </a:rPr>
              <a:t>hướng</a:t>
            </a:r>
            <a:r>
              <a:rPr lang="en-US" sz="3200" b="1" dirty="0" smtClean="0">
                <a:solidFill>
                  <a:srgbClr val="0000FF"/>
                </a:solidFill>
              </a:rPr>
              <a:t> </a:t>
            </a:r>
            <a:r>
              <a:rPr lang="en-US" sz="3200" b="1" dirty="0" err="1" smtClean="0">
                <a:solidFill>
                  <a:srgbClr val="0000FF"/>
                </a:solidFill>
              </a:rPr>
              <a:t>đổi</a:t>
            </a:r>
            <a:r>
              <a:rPr lang="en-US" sz="3200" b="1" dirty="0" smtClean="0">
                <a:solidFill>
                  <a:srgbClr val="0000FF"/>
                </a:solidFill>
              </a:rPr>
              <a:t> </a:t>
            </a:r>
            <a:r>
              <a:rPr lang="en-US" sz="3200" b="1" dirty="0" err="1" smtClean="0">
                <a:solidFill>
                  <a:srgbClr val="0000FF"/>
                </a:solidFill>
              </a:rPr>
              <a:t>mới</a:t>
            </a:r>
            <a:r>
              <a:rPr lang="en-US" sz="3200" b="1" dirty="0" smtClean="0">
                <a:solidFill>
                  <a:srgbClr val="0000FF"/>
                </a:solidFill>
              </a:rPr>
              <a:t> </a:t>
            </a:r>
            <a:r>
              <a:rPr lang="en-US" sz="3200" b="1" dirty="0" err="1" smtClean="0">
                <a:solidFill>
                  <a:srgbClr val="0000FF"/>
                </a:solidFill>
              </a:rPr>
              <a:t>ppdhls</a:t>
            </a:r>
            <a:r>
              <a:rPr lang="en-US" sz="3200" b="1" dirty="0" smtClean="0">
                <a:solidFill>
                  <a:srgbClr val="0000FF"/>
                </a:solidFill>
              </a:rPr>
              <a:t> ở </a:t>
            </a:r>
            <a:r>
              <a:rPr lang="en-US" sz="3200" b="1" dirty="0" err="1" smtClean="0">
                <a:solidFill>
                  <a:srgbClr val="0000FF"/>
                </a:solidFill>
              </a:rPr>
              <a:t>tiểu</a:t>
            </a:r>
            <a:r>
              <a:rPr lang="en-US" sz="3200" b="1" dirty="0" smtClean="0">
                <a:solidFill>
                  <a:srgbClr val="0000FF"/>
                </a:solidFill>
              </a:rPr>
              <a:t> </a:t>
            </a:r>
            <a:r>
              <a:rPr lang="en-US" sz="3200" b="1" dirty="0" err="1" smtClean="0">
                <a:solidFill>
                  <a:srgbClr val="0000FF"/>
                </a:solidFill>
              </a:rPr>
              <a:t>học</a:t>
            </a:r>
            <a:endParaRPr lang="en-US" sz="3200" b="1" dirty="0">
              <a:solidFill>
                <a:srgbClr val="0000FF"/>
              </a:solidFill>
            </a:endParaRPr>
          </a:p>
        </p:txBody>
      </p:sp>
      <p:sp>
        <p:nvSpPr>
          <p:cNvPr id="3" name="Content Placeholder 2"/>
          <p:cNvSpPr>
            <a:spLocks noGrp="1"/>
          </p:cNvSpPr>
          <p:nvPr>
            <p:ph idx="1"/>
          </p:nvPr>
        </p:nvSpPr>
        <p:spPr/>
        <p:txBody>
          <a:bodyPr/>
          <a:lstStyle/>
          <a:p>
            <a:endParaRPr lang="en-US" dirty="0"/>
          </a:p>
        </p:txBody>
      </p:sp>
      <p:sp>
        <p:nvSpPr>
          <p:cNvPr id="4" name="Pentagon 3"/>
          <p:cNvSpPr/>
          <p:nvPr/>
        </p:nvSpPr>
        <p:spPr>
          <a:xfrm>
            <a:off x="152400" y="2209800"/>
            <a:ext cx="2667000" cy="2209800"/>
          </a:xfrm>
          <a:prstGeom prst="homePlate">
            <a:avLst>
              <a:gd name="adj" fmla="val 322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chemeClr val="bg1"/>
                </a:solidFill>
                <a:latin typeface="Times New Roman" pitchFamily="18" charset="0"/>
                <a:cs typeface="Times New Roman" pitchFamily="18" charset="0"/>
              </a:rPr>
              <a:t>Định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hướng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đổi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mới</a:t>
            </a:r>
            <a:r>
              <a:rPr lang="en-US" sz="2800" dirty="0" smtClean="0">
                <a:solidFill>
                  <a:schemeClr val="bg1"/>
                </a:solidFill>
                <a:latin typeface="Times New Roman" pitchFamily="18" charset="0"/>
                <a:cs typeface="Times New Roman" pitchFamily="18" charset="0"/>
              </a:rPr>
              <a:t>    PPDHLS </a:t>
            </a:r>
          </a:p>
          <a:p>
            <a:pPr algn="ctr"/>
            <a:r>
              <a:rPr lang="en-US" sz="2800" dirty="0" smtClean="0">
                <a:solidFill>
                  <a:schemeClr val="bg1"/>
                </a:solidFill>
                <a:latin typeface="Times New Roman" pitchFamily="18" charset="0"/>
                <a:cs typeface="Times New Roman" pitchFamily="18" charset="0"/>
              </a:rPr>
              <a:t>ở </a:t>
            </a:r>
            <a:r>
              <a:rPr lang="en-US" sz="2800" dirty="0" err="1" smtClean="0">
                <a:solidFill>
                  <a:schemeClr val="bg1"/>
                </a:solidFill>
                <a:latin typeface="Times New Roman" pitchFamily="18" charset="0"/>
                <a:cs typeface="Times New Roman" pitchFamily="18" charset="0"/>
              </a:rPr>
              <a:t>tiểu</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học</a:t>
            </a:r>
            <a:endParaRPr lang="en-US" sz="2800" dirty="0">
              <a:solidFill>
                <a:schemeClr val="bg1"/>
              </a:solidFill>
              <a:latin typeface="Times New Roman" pitchFamily="18" charset="0"/>
              <a:cs typeface="Times New Roman" pitchFamily="18" charset="0"/>
            </a:endParaRPr>
          </a:p>
        </p:txBody>
      </p:sp>
      <p:sp>
        <p:nvSpPr>
          <p:cNvPr id="5" name="Rounded Rectangle 4"/>
          <p:cNvSpPr/>
          <p:nvPr/>
        </p:nvSpPr>
        <p:spPr>
          <a:xfrm>
            <a:off x="2971800" y="1295400"/>
            <a:ext cx="5791200" cy="838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latin typeface="Times New Roman" pitchFamily="18" charset="0"/>
                <a:cs typeface="Times New Roman" pitchFamily="18" charset="0"/>
              </a:rPr>
              <a:t>DH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HT </a:t>
            </a:r>
            <a:endParaRPr lang="en-US" sz="2400" dirty="0">
              <a:latin typeface="Times New Roman" pitchFamily="18" charset="0"/>
              <a:cs typeface="Times New Roman" pitchFamily="18" charset="0"/>
            </a:endParaRPr>
          </a:p>
        </p:txBody>
      </p:sp>
      <p:sp>
        <p:nvSpPr>
          <p:cNvPr id="7" name="Rounded Rectangle 6"/>
          <p:cNvSpPr/>
          <p:nvPr/>
        </p:nvSpPr>
        <p:spPr>
          <a:xfrm>
            <a:off x="3048000" y="2590800"/>
            <a:ext cx="5715000" cy="1295400"/>
          </a:xfrm>
          <a:prstGeom prst="roundRect">
            <a:avLst/>
          </a:prstGeom>
          <a:solidFill>
            <a:srgbClr val="E2FE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Times New Roman" pitchFamily="18" charset="0"/>
                <a:cs typeface="Times New Roman" pitchFamily="18" charset="0"/>
              </a:rPr>
              <a:t>Chú</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trọng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rèn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luyện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khai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thác</a:t>
            </a:r>
            <a:r>
              <a:rPr lang="en-US" sz="2400" dirty="0" smtClean="0">
                <a:solidFill>
                  <a:schemeClr val="tx1"/>
                </a:solidFill>
                <a:latin typeface="Times New Roman" pitchFamily="18" charset="0"/>
                <a:cs typeface="Times New Roman" pitchFamily="18" charset="0"/>
              </a:rPr>
              <a:t> SGK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liệu</a:t>
            </a:r>
            <a:r>
              <a:rPr lang="en-US" sz="2400" dirty="0" smtClean="0">
                <a:solidFill>
                  <a:schemeClr val="tx1"/>
                </a:solidFill>
                <a:latin typeface="Times New Roman" pitchFamily="18" charset="0"/>
                <a:cs typeface="Times New Roman" pitchFamily="18" charset="0"/>
              </a:rPr>
              <a:t> HT, </a:t>
            </a:r>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hệ</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mới</a:t>
            </a:r>
            <a:endParaRPr lang="en-US" sz="2400" dirty="0">
              <a:solidFill>
                <a:schemeClr val="tx1"/>
              </a:solidFill>
              <a:latin typeface="Times New Roman" pitchFamily="18" charset="0"/>
              <a:cs typeface="Times New Roman" pitchFamily="18" charset="0"/>
            </a:endParaRPr>
          </a:p>
        </p:txBody>
      </p:sp>
      <p:sp>
        <p:nvSpPr>
          <p:cNvPr id="8" name="Rounded Rectangle 7"/>
          <p:cNvSpPr/>
          <p:nvPr/>
        </p:nvSpPr>
        <p:spPr>
          <a:xfrm>
            <a:off x="3048000" y="4267200"/>
            <a:ext cx="57150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Times New Roman" pitchFamily="18" charset="0"/>
                <a:cs typeface="Times New Roman" pitchFamily="18" charset="0"/>
              </a:rPr>
              <a:t>Tăng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cường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phối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endParaRPr lang="en-US" sz="2400" dirty="0">
              <a:solidFill>
                <a:schemeClr val="tx1"/>
              </a:solidFill>
              <a:latin typeface="Times New Roman" pitchFamily="18" charset="0"/>
              <a:cs typeface="Times New Roman" pitchFamily="18" charset="0"/>
            </a:endParaRPr>
          </a:p>
        </p:txBody>
      </p:sp>
      <p:sp>
        <p:nvSpPr>
          <p:cNvPr id="9" name="Rounded Rectangle 8"/>
          <p:cNvSpPr/>
          <p:nvPr/>
        </p:nvSpPr>
        <p:spPr>
          <a:xfrm>
            <a:off x="3048000" y="5486400"/>
            <a:ext cx="5791200"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Times New Roman" pitchFamily="18" charset="0"/>
                <a:cs typeface="Times New Roman" pitchFamily="18" charset="0"/>
              </a:rPr>
              <a:t>Chú</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trọng</a:t>
            </a:r>
            <a:r>
              <a:rPr lang="en-US" sz="2400" dirty="0" smtClean="0">
                <a:solidFill>
                  <a:schemeClr val="tx1"/>
                </a:solidFill>
                <a:latin typeface="Times New Roman" pitchFamily="18" charset="0"/>
                <a:cs typeface="Times New Roman" pitchFamily="18" charset="0"/>
              </a:rPr>
              <a:t> ĐGKQHT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mục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tiêu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suốt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dạy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amond(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diamond(in)">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7"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838200"/>
          </a:xfrm>
        </p:spPr>
        <p:txBody>
          <a:bodyPr>
            <a:normAutofit/>
          </a:bodyPr>
          <a:lstStyle/>
          <a:p>
            <a:pPr algn="ctr"/>
            <a:r>
              <a:rPr lang="en-US" sz="3200" b="1" dirty="0" err="1" smtClean="0">
                <a:solidFill>
                  <a:srgbClr val="0000FF"/>
                </a:solidFill>
                <a:latin typeface="Times New Roman" pitchFamily="18" charset="0"/>
                <a:cs typeface="Times New Roman" pitchFamily="18" charset="0"/>
              </a:rPr>
              <a:t>Vận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dụng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ppdhls</a:t>
            </a:r>
            <a:r>
              <a:rPr lang="en-US" sz="3200" b="1" dirty="0" smtClean="0">
                <a:solidFill>
                  <a:srgbClr val="0000FF"/>
                </a:solidFill>
                <a:latin typeface="Times New Roman" pitchFamily="18" charset="0"/>
                <a:cs typeface="Times New Roman" pitchFamily="18" charset="0"/>
              </a:rPr>
              <a:t> ở </a:t>
            </a:r>
            <a:r>
              <a:rPr lang="en-US" sz="3200" b="1" dirty="0" err="1" smtClean="0">
                <a:solidFill>
                  <a:srgbClr val="0000FF"/>
                </a:solidFill>
                <a:latin typeface="Times New Roman" pitchFamily="18" charset="0"/>
                <a:cs typeface="Times New Roman" pitchFamily="18" charset="0"/>
              </a:rPr>
              <a:t>tiểu</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học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bằng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cách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nào</a:t>
            </a:r>
            <a:r>
              <a:rPr lang="en-US" sz="3200" b="1" dirty="0" smtClean="0">
                <a:solidFill>
                  <a:srgbClr val="0000FF"/>
                </a:solidFill>
                <a:latin typeface="Times New Roman" pitchFamily="18" charset="0"/>
                <a:cs typeface="Times New Roman" pitchFamily="18" charset="0"/>
              </a:rPr>
              <a:t>?</a:t>
            </a:r>
            <a:endParaRPr lang="en-US" sz="3200" b="1"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686800" cy="4784725"/>
          </a:xfrm>
        </p:spPr>
        <p:txBody>
          <a:bodyPr>
            <a:normAutofit/>
          </a:bodyPr>
          <a:lstStyle/>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buNone/>
            </a:pPr>
            <a:r>
              <a:rPr lang="en-US" sz="1200" dirty="0" smtClean="0"/>
              <a:t>.</a:t>
            </a:r>
          </a:p>
          <a:p>
            <a:pPr algn="just">
              <a:buNone/>
            </a:pPr>
            <a:endParaRPr lang="en-US" sz="1200" dirty="0" smtClean="0"/>
          </a:p>
          <a:p>
            <a:pPr algn="just">
              <a:buNone/>
            </a:pPr>
            <a:endParaRPr lang="en-US" sz="1200" dirty="0" smtClean="0"/>
          </a:p>
          <a:p>
            <a:pPr algn="just">
              <a:buNone/>
            </a:pPr>
            <a:endParaRPr lang="en-US" sz="1200" dirty="0" smtClean="0"/>
          </a:p>
          <a:p>
            <a:pPr algn="just">
              <a:buNone/>
            </a:pPr>
            <a:endParaRPr lang="en-US" sz="1200" dirty="0" smtClean="0"/>
          </a:p>
          <a:p>
            <a:pPr algn="just"/>
            <a:endParaRPr lang="en-US" sz="1200" dirty="0" smtClean="0"/>
          </a:p>
        </p:txBody>
      </p:sp>
      <p:sp>
        <p:nvSpPr>
          <p:cNvPr id="4" name="Rounded Rectangle 3"/>
          <p:cNvSpPr/>
          <p:nvPr/>
        </p:nvSpPr>
        <p:spPr>
          <a:xfrm>
            <a:off x="228600" y="838200"/>
            <a:ext cx="8686800"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DH </a:t>
            </a:r>
            <a:r>
              <a:rPr lang="en-US" sz="2400" dirty="0" err="1" smtClean="0">
                <a:solidFill>
                  <a:schemeClr val="tx1"/>
                </a:solidFill>
                <a:latin typeface="Times New Roman" pitchFamily="18" charset="0"/>
                <a:cs typeface="Times New Roman" pitchFamily="18" charset="0"/>
              </a:rPr>
              <a:t>thông</a:t>
            </a:r>
            <a:r>
              <a:rPr lang="en-US" sz="2400" dirty="0" smtClean="0">
                <a:solidFill>
                  <a:schemeClr val="tx1"/>
                </a:solidFill>
                <a:latin typeface="Times New Roman" pitchFamily="18" charset="0"/>
                <a:cs typeface="Times New Roman" pitchFamily="18" charset="0"/>
              </a:rPr>
              <a:t> qua </a:t>
            </a:r>
            <a:r>
              <a:rPr lang="en-US" sz="2400" dirty="0" err="1" smtClean="0">
                <a:solidFill>
                  <a:schemeClr val="tx1"/>
                </a:solidFill>
                <a:latin typeface="Times New Roman" pitchFamily="18" charset="0"/>
                <a:cs typeface="Times New Roman" pitchFamily="18" charset="0"/>
              </a:rPr>
              <a:t>tổ</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tiếp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giúp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sinh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điều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chưa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(DH </a:t>
            </a:r>
            <a:r>
              <a:rPr lang="en-US" sz="2400" dirty="0" err="1" smtClean="0">
                <a:solidFill>
                  <a:schemeClr val="tx1"/>
                </a:solidFill>
                <a:latin typeface="Times New Roman" pitchFamily="18" charset="0"/>
                <a:cs typeface="Times New Roman" pitchFamily="18" charset="0"/>
              </a:rPr>
              <a:t>định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86800" cy="5470525"/>
          </a:xfrm>
        </p:spPr>
        <p:txBody>
          <a:bodyPr>
            <a:normAutofit/>
          </a:bodyPr>
          <a:lstStyle/>
          <a:p>
            <a:pPr>
              <a:buNone/>
            </a:pPr>
            <a:r>
              <a:rPr lang="en-US" sz="2800" b="1" dirty="0" smtClean="0">
                <a:solidFill>
                  <a:srgbClr val="0000FF"/>
                </a:solidFill>
                <a:latin typeface="Times New Roman" pitchFamily="18" charset="0"/>
                <a:cs typeface="Times New Roman" pitchFamily="18" charset="0"/>
              </a:rPr>
              <a:t>              HỌC TẬP QUA “LÀM”  (</a:t>
            </a:r>
            <a:r>
              <a:rPr lang="en-US" sz="2800" b="1" dirty="0" err="1" smtClean="0">
                <a:solidFill>
                  <a:srgbClr val="0000FF"/>
                </a:solidFill>
                <a:latin typeface="Times New Roman" pitchFamily="18" charset="0"/>
                <a:cs typeface="Times New Roman" pitchFamily="18" charset="0"/>
              </a:rPr>
              <a:t>Vai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trò</a:t>
            </a:r>
            <a:r>
              <a:rPr lang="en-US" sz="2800" b="1" dirty="0" smtClean="0">
                <a:solidFill>
                  <a:srgbClr val="0000FF"/>
                </a:solidFill>
                <a:latin typeface="Times New Roman" pitchFamily="18" charset="0"/>
                <a:cs typeface="Times New Roman" pitchFamily="18" charset="0"/>
              </a:rPr>
              <a:t>)</a:t>
            </a:r>
            <a:endParaRPr lang="en-US" sz="2800" dirty="0"/>
          </a:p>
        </p:txBody>
      </p:sp>
      <p:sp>
        <p:nvSpPr>
          <p:cNvPr id="4" name="Rectangle 3"/>
          <p:cNvSpPr/>
          <p:nvPr/>
        </p:nvSpPr>
        <p:spPr>
          <a:xfrm>
            <a:off x="914400" y="1524000"/>
            <a:ext cx="7010400" cy="3581400"/>
          </a:xfrm>
          <a:prstGeom prst="rect">
            <a:avLst/>
          </a:prstGeom>
          <a:solidFill>
            <a:schemeClr val="accent6">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lnSpc>
                <a:spcPct val="150000"/>
              </a:lnSpc>
              <a:buNone/>
            </a:pPr>
            <a:r>
              <a:rPr lang="en-US" sz="3200" b="1" dirty="0" err="1" smtClean="0">
                <a:solidFill>
                  <a:schemeClr val="accent6">
                    <a:lumMod val="50000"/>
                  </a:schemeClr>
                </a:solidFill>
                <a:latin typeface="Times New Roman" pitchFamily="18" charset="0"/>
                <a:cs typeface="Times New Roman" pitchFamily="18" charset="0"/>
              </a:rPr>
              <a:t>Nói</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cho</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tôi</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nghe</a:t>
            </a:r>
            <a:r>
              <a:rPr lang="en-US" sz="3200" b="1" dirty="0" smtClean="0">
                <a:solidFill>
                  <a:schemeClr val="accent6">
                    <a:lumMod val="50000"/>
                  </a:schemeClr>
                </a:solidFill>
                <a:latin typeface="Times New Roman" pitchFamily="18" charset="0"/>
                <a:cs typeface="Times New Roman" pitchFamily="18" charset="0"/>
              </a:rPr>
              <a:t>  -    </a:t>
            </a:r>
            <a:r>
              <a:rPr lang="en-US" sz="3200" b="1" dirty="0" err="1" smtClean="0">
                <a:solidFill>
                  <a:schemeClr val="accent6">
                    <a:lumMod val="50000"/>
                  </a:schemeClr>
                </a:solidFill>
                <a:latin typeface="Times New Roman" pitchFamily="18" charset="0"/>
                <a:cs typeface="Times New Roman" pitchFamily="18" charset="0"/>
              </a:rPr>
              <a:t>Tôi</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sẽ</a:t>
            </a:r>
            <a:r>
              <a:rPr lang="en-US" sz="3200" b="1" dirty="0" smtClean="0">
                <a:solidFill>
                  <a:schemeClr val="accent6">
                    <a:lumMod val="50000"/>
                  </a:schemeClr>
                </a:solidFill>
                <a:latin typeface="Times New Roman" pitchFamily="18" charset="0"/>
                <a:cs typeface="Times New Roman" pitchFamily="18" charset="0"/>
              </a:rPr>
              <a:t> </a:t>
            </a:r>
            <a:r>
              <a:rPr lang="en-US" sz="3200" b="1" dirty="0" err="1" smtClean="0">
                <a:solidFill>
                  <a:schemeClr val="accent6">
                    <a:lumMod val="50000"/>
                  </a:schemeClr>
                </a:solidFill>
                <a:latin typeface="Times New Roman" pitchFamily="18" charset="0"/>
                <a:cs typeface="Times New Roman" pitchFamily="18" charset="0"/>
              </a:rPr>
              <a:t>quên</a:t>
            </a:r>
            <a:endParaRPr lang="en-US" sz="3200" b="1" dirty="0" smtClean="0">
              <a:solidFill>
                <a:schemeClr val="accent6">
                  <a:lumMod val="50000"/>
                </a:schemeClr>
              </a:solidFill>
              <a:latin typeface="Times New Roman" pitchFamily="18" charset="0"/>
              <a:cs typeface="Times New Roman" pitchFamily="18" charset="0"/>
            </a:endParaRPr>
          </a:p>
          <a:p>
            <a:pPr algn="ctr">
              <a:lnSpc>
                <a:spcPct val="150000"/>
              </a:lnSpc>
            </a:pPr>
            <a:r>
              <a:rPr lang="en-US" sz="3200" b="1" dirty="0" err="1" smtClean="0">
                <a:solidFill>
                  <a:srgbClr val="0000FF"/>
                </a:solidFill>
                <a:latin typeface="Times New Roman" pitchFamily="18" charset="0"/>
                <a:cs typeface="Times New Roman" pitchFamily="18" charset="0"/>
              </a:rPr>
              <a:t>Chỉ</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cho</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tôi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thấy</a:t>
            </a:r>
            <a:r>
              <a:rPr lang="en-US" sz="3200" b="1" dirty="0" smtClean="0">
                <a:solidFill>
                  <a:srgbClr val="0000FF"/>
                </a:solidFill>
                <a:latin typeface="Times New Roman" pitchFamily="18" charset="0"/>
                <a:cs typeface="Times New Roman" pitchFamily="18" charset="0"/>
              </a:rPr>
              <a:t>  -   </a:t>
            </a:r>
            <a:r>
              <a:rPr lang="en-US" sz="3200" b="1" dirty="0" err="1" smtClean="0">
                <a:solidFill>
                  <a:srgbClr val="0000FF"/>
                </a:solidFill>
                <a:latin typeface="Times New Roman" pitchFamily="18" charset="0"/>
                <a:cs typeface="Times New Roman" pitchFamily="18" charset="0"/>
              </a:rPr>
              <a:t>Tôi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sẽ</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nhớ</a:t>
            </a:r>
            <a:endParaRPr lang="en-US" sz="3200" b="1" dirty="0" smtClean="0">
              <a:solidFill>
                <a:srgbClr val="0000FF"/>
              </a:solidFill>
              <a:latin typeface="Times New Roman" pitchFamily="18" charset="0"/>
              <a:cs typeface="Times New Roman" pitchFamily="18" charset="0"/>
            </a:endParaRPr>
          </a:p>
          <a:p>
            <a:pPr algn="ctr">
              <a:lnSpc>
                <a:spcPct val="150000"/>
              </a:lnSpc>
            </a:pPr>
            <a:r>
              <a:rPr lang="en-US" sz="3200" b="1" dirty="0" smtClean="0">
                <a:solidFill>
                  <a:srgbClr val="C00000"/>
                </a:solidFill>
                <a:latin typeface="Times New Roman" pitchFamily="18" charset="0"/>
                <a:cs typeface="Times New Roman" pitchFamily="18" charset="0"/>
              </a:rPr>
              <a:t>Cho </a:t>
            </a:r>
            <a:r>
              <a:rPr lang="en-US" sz="3200" b="1" dirty="0" err="1" smtClean="0">
                <a:solidFill>
                  <a:srgbClr val="C00000"/>
                </a:solidFill>
                <a:latin typeface="Times New Roman" pitchFamily="18" charset="0"/>
                <a:cs typeface="Times New Roman" pitchFamily="18" charset="0"/>
              </a:rPr>
              <a:t>tôi</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tham</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gia</a:t>
            </a:r>
            <a:r>
              <a:rPr lang="en-US" sz="3200" b="1" dirty="0" smtClean="0">
                <a:solidFill>
                  <a:srgbClr val="C00000"/>
                </a:solidFill>
                <a:latin typeface="Times New Roman" pitchFamily="18" charset="0"/>
                <a:cs typeface="Times New Roman" pitchFamily="18" charset="0"/>
              </a:rPr>
              <a:t> -   </a:t>
            </a:r>
            <a:r>
              <a:rPr lang="en-US" sz="3200" b="1" dirty="0" err="1" smtClean="0">
                <a:solidFill>
                  <a:srgbClr val="C00000"/>
                </a:solidFill>
                <a:latin typeface="Times New Roman" pitchFamily="18" charset="0"/>
                <a:cs typeface="Times New Roman" pitchFamily="18" charset="0"/>
              </a:rPr>
              <a:t>Tôi</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sẽ</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hiểu</a:t>
            </a:r>
            <a:endParaRPr lang="en-US" sz="32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838200"/>
          </a:xfrm>
        </p:spPr>
        <p:txBody>
          <a:bodyPr>
            <a:normAutofit/>
          </a:bodyPr>
          <a:lstStyle/>
          <a:p>
            <a:pPr algn="ctr"/>
            <a:r>
              <a:rPr lang="en-US" sz="3200" b="1" dirty="0" err="1" smtClean="0">
                <a:solidFill>
                  <a:srgbClr val="0000FF"/>
                </a:solidFill>
                <a:latin typeface="Times New Roman" pitchFamily="18" charset="0"/>
                <a:cs typeface="Times New Roman" pitchFamily="18" charset="0"/>
              </a:rPr>
              <a:t>Vận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dụng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ppdhls</a:t>
            </a:r>
            <a:r>
              <a:rPr lang="en-US" sz="3200" b="1" dirty="0" smtClean="0">
                <a:solidFill>
                  <a:srgbClr val="0000FF"/>
                </a:solidFill>
                <a:latin typeface="Times New Roman" pitchFamily="18" charset="0"/>
                <a:cs typeface="Times New Roman" pitchFamily="18" charset="0"/>
              </a:rPr>
              <a:t> ở </a:t>
            </a:r>
            <a:r>
              <a:rPr lang="en-US" sz="3200" b="1" dirty="0" err="1" smtClean="0">
                <a:solidFill>
                  <a:srgbClr val="0000FF"/>
                </a:solidFill>
                <a:latin typeface="Times New Roman" pitchFamily="18" charset="0"/>
                <a:cs typeface="Times New Roman" pitchFamily="18" charset="0"/>
              </a:rPr>
              <a:t>tiểu</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học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bằng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cách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nào</a:t>
            </a:r>
            <a:r>
              <a:rPr lang="en-US" sz="3200" b="1" dirty="0" smtClean="0">
                <a:solidFill>
                  <a:srgbClr val="0000FF"/>
                </a:solidFill>
                <a:latin typeface="Times New Roman" pitchFamily="18" charset="0"/>
                <a:cs typeface="Times New Roman" pitchFamily="18" charset="0"/>
              </a:rPr>
              <a:t>?</a:t>
            </a:r>
            <a:endParaRPr lang="en-US" sz="3200" b="1"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686800" cy="4784725"/>
          </a:xfrm>
        </p:spPr>
        <p:txBody>
          <a:bodyPr>
            <a:normAutofit/>
          </a:bodyPr>
          <a:lstStyle/>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endParaRPr lang="en-US" sz="1200" dirty="0" smtClean="0"/>
          </a:p>
          <a:p>
            <a:pPr algn="just">
              <a:buNone/>
            </a:pPr>
            <a:r>
              <a:rPr lang="en-US" sz="1200" dirty="0" smtClean="0"/>
              <a:t>.</a:t>
            </a:r>
          </a:p>
          <a:p>
            <a:pPr algn="just">
              <a:buNone/>
            </a:pPr>
            <a:endParaRPr lang="en-US" sz="1200" dirty="0" smtClean="0"/>
          </a:p>
          <a:p>
            <a:pPr algn="just">
              <a:buNone/>
            </a:pPr>
            <a:endParaRPr lang="en-US" sz="1200" dirty="0" smtClean="0"/>
          </a:p>
          <a:p>
            <a:pPr algn="just">
              <a:buNone/>
            </a:pPr>
            <a:endParaRPr lang="en-US" sz="1200" dirty="0" smtClean="0"/>
          </a:p>
          <a:p>
            <a:pPr algn="just">
              <a:buNone/>
            </a:pPr>
            <a:endParaRPr lang="en-US" sz="1200" dirty="0" smtClean="0"/>
          </a:p>
          <a:p>
            <a:pPr algn="just"/>
            <a:endParaRPr lang="en-US" sz="1200" dirty="0" smtClean="0"/>
          </a:p>
        </p:txBody>
      </p:sp>
      <p:sp>
        <p:nvSpPr>
          <p:cNvPr id="4" name="Rounded Rectangle 3"/>
          <p:cNvSpPr/>
          <p:nvPr/>
        </p:nvSpPr>
        <p:spPr>
          <a:xfrm>
            <a:off x="228600" y="838200"/>
            <a:ext cx="8686800"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DH </a:t>
            </a:r>
            <a:r>
              <a:rPr lang="en-US" sz="2400" dirty="0" err="1" smtClean="0">
                <a:solidFill>
                  <a:schemeClr val="tx1"/>
                </a:solidFill>
                <a:latin typeface="Times New Roman" pitchFamily="18" charset="0"/>
                <a:cs typeface="Times New Roman" pitchFamily="18" charset="0"/>
              </a:rPr>
              <a:t>thông</a:t>
            </a:r>
            <a:r>
              <a:rPr lang="en-US" sz="2400" dirty="0" smtClean="0">
                <a:solidFill>
                  <a:schemeClr val="tx1"/>
                </a:solidFill>
                <a:latin typeface="Times New Roman" pitchFamily="18" charset="0"/>
                <a:cs typeface="Times New Roman" pitchFamily="18" charset="0"/>
              </a:rPr>
              <a:t> qua </a:t>
            </a:r>
            <a:r>
              <a:rPr lang="en-US" sz="2400" dirty="0" err="1" smtClean="0">
                <a:solidFill>
                  <a:schemeClr val="tx1"/>
                </a:solidFill>
                <a:latin typeface="Times New Roman" pitchFamily="18" charset="0"/>
                <a:cs typeface="Times New Roman" pitchFamily="18" charset="0"/>
              </a:rPr>
              <a:t>tổ</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tiếp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giúp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sinh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điều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chưa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(DH </a:t>
            </a:r>
            <a:r>
              <a:rPr lang="en-US" sz="2400" dirty="0" err="1" smtClean="0">
                <a:solidFill>
                  <a:schemeClr val="tx1"/>
                </a:solidFill>
                <a:latin typeface="Times New Roman" pitchFamily="18" charset="0"/>
                <a:cs typeface="Times New Roman" pitchFamily="18" charset="0"/>
              </a:rPr>
              <a:t>định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endParaRPr lang="en-US" sz="2400" dirty="0">
              <a:solidFill>
                <a:schemeClr val="tx1"/>
              </a:solidFill>
              <a:latin typeface="Times New Roman" pitchFamily="18" charset="0"/>
              <a:cs typeface="Times New Roman" pitchFamily="18" charset="0"/>
            </a:endParaRPr>
          </a:p>
        </p:txBody>
      </p:sp>
      <p:sp>
        <p:nvSpPr>
          <p:cNvPr id="5" name="Rounded Rectangle 4"/>
          <p:cNvSpPr/>
          <p:nvPr/>
        </p:nvSpPr>
        <p:spPr>
          <a:xfrm>
            <a:off x="228600" y="2743200"/>
            <a:ext cx="8686800" cy="99060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Times New Roman" pitchFamily="18" charset="0"/>
                <a:cs typeface="Times New Roman" pitchFamily="18" charset="0"/>
              </a:rPr>
              <a:t>Chú</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trọng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rèn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luyện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khai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thác</a:t>
            </a:r>
            <a:r>
              <a:rPr lang="en-US" sz="2400" dirty="0" smtClean="0">
                <a:solidFill>
                  <a:schemeClr val="tx1"/>
                </a:solidFill>
                <a:latin typeface="Times New Roman" pitchFamily="18" charset="0"/>
                <a:cs typeface="Times New Roman" pitchFamily="18" charset="0"/>
              </a:rPr>
              <a:t> SGK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liệu</a:t>
            </a:r>
            <a:endParaRPr lang="en-US" sz="2400" dirty="0" smtClean="0">
              <a:solidFill>
                <a:schemeClr val="tx1"/>
              </a:solidFill>
              <a:latin typeface="Times New Roman" pitchFamily="18" charset="0"/>
              <a:cs typeface="Times New Roman" pitchFamily="18" charset="0"/>
            </a:endParaRPr>
          </a:p>
          <a:p>
            <a:pPr algn="ct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tìm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suy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luận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tìm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tòi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mới</a:t>
            </a:r>
            <a:r>
              <a:rPr lang="en-US" sz="2400" dirty="0" smtClean="0">
                <a:solidFill>
                  <a:schemeClr val="tx1"/>
                </a:solidFill>
                <a:latin typeface="Times New Roman" pitchFamily="18" charset="0"/>
                <a:cs typeface="Times New Roman" pitchFamily="18" charset="0"/>
              </a:rPr>
              <a:t>... </a:t>
            </a:r>
            <a:endParaRPr lang="en-US" sz="2400" dirty="0">
              <a:solidFill>
                <a:schemeClr val="tx1"/>
              </a:solidFill>
              <a:latin typeface="Times New Roman" pitchFamily="18" charset="0"/>
              <a:cs typeface="Times New Roman" pitchFamily="18" charset="0"/>
            </a:endParaRPr>
          </a:p>
        </p:txBody>
      </p:sp>
      <p:sp>
        <p:nvSpPr>
          <p:cNvPr id="7" name="Rounded Rectangle 6"/>
          <p:cNvSpPr/>
          <p:nvPr/>
        </p:nvSpPr>
        <p:spPr>
          <a:xfrm>
            <a:off x="1447800" y="5867400"/>
            <a:ext cx="7315200" cy="8382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solidFill>
                <a:schemeClr val="tx1"/>
              </a:solidFill>
              <a:latin typeface="+mj-lt"/>
              <a:cs typeface="Times New Roman" pitchFamily="18" charset="0"/>
            </a:endParaRPr>
          </a:p>
          <a:p>
            <a:pPr algn="ctr"/>
            <a:r>
              <a:rPr lang="vi-VN" sz="2800" dirty="0" smtClean="0">
                <a:solidFill>
                  <a:schemeClr val="tx1"/>
                </a:solidFill>
                <a:latin typeface="+mj-lt"/>
                <a:cs typeface="Times New Roman" pitchFamily="18" charset="0"/>
              </a:rPr>
              <a:t>Tăng cường sử dụng phương tiện dạy học</a:t>
            </a:r>
            <a:endParaRPr lang="en-US" sz="2800" dirty="0" smtClean="0">
              <a:solidFill>
                <a:schemeClr val="tx1"/>
              </a:solidFill>
              <a:latin typeface="+mj-lt"/>
              <a:cs typeface="Times New Roman" pitchFamily="18" charset="0"/>
            </a:endParaRPr>
          </a:p>
          <a:p>
            <a:pPr algn="ctr"/>
            <a:r>
              <a:rPr lang="vi-VN" sz="2800" dirty="0" smtClean="0">
                <a:solidFill>
                  <a:schemeClr val="tx1"/>
                </a:solidFill>
                <a:latin typeface="+mj-lt"/>
                <a:cs typeface="Times New Roman" pitchFamily="18" charset="0"/>
              </a:rPr>
              <a:t> và công nghệ thông tin hợp lý hỗ trợ </a:t>
            </a:r>
            <a:r>
              <a:rPr lang="en-US" sz="2800" dirty="0" smtClean="0">
                <a:solidFill>
                  <a:schemeClr val="tx1"/>
                </a:solidFill>
                <a:latin typeface="+mj-lt"/>
                <a:cs typeface="Times New Roman" pitchFamily="18" charset="0"/>
              </a:rPr>
              <a:t>DH</a:t>
            </a:r>
          </a:p>
          <a:p>
            <a:pPr algn="ctr"/>
            <a:endParaRPr lang="en-US" sz="2800" dirty="0">
              <a:solidFill>
                <a:schemeClr val="tx1"/>
              </a:solidFill>
            </a:endParaRPr>
          </a:p>
        </p:txBody>
      </p:sp>
      <p:sp>
        <p:nvSpPr>
          <p:cNvPr id="8" name="Rounded Rectangle 7"/>
          <p:cNvSpPr/>
          <p:nvPr/>
        </p:nvSpPr>
        <p:spPr>
          <a:xfrm>
            <a:off x="838200" y="2057400"/>
            <a:ext cx="8077200" cy="5334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smtClean="0">
                <a:solidFill>
                  <a:schemeClr val="tx1"/>
                </a:solidFill>
                <a:latin typeface="Times New Roman" pitchFamily="18" charset="0"/>
                <a:cs typeface="Times New Roman" pitchFamily="18" charset="0"/>
              </a:rPr>
              <a:t>Kết hợp </a:t>
            </a:r>
            <a:r>
              <a:rPr lang="vi-VN" sz="3200" dirty="0" smtClean="0">
                <a:solidFill>
                  <a:schemeClr val="tx1"/>
                </a:solidFill>
                <a:latin typeface="Times New Roman" pitchFamily="18" charset="0"/>
                <a:cs typeface="Times New Roman" pitchFamily="18" charset="0"/>
              </a:rPr>
              <a:t>đa</a:t>
            </a:r>
            <a:r>
              <a:rPr lang="en-US" sz="3200" dirty="0" smtClean="0">
                <a:solidFill>
                  <a:schemeClr val="tx1"/>
                </a:solidFill>
                <a:latin typeface="Times New Roman" pitchFamily="18" charset="0"/>
                <a:cs typeface="Times New Roman" pitchFamily="18" charset="0"/>
              </a:rPr>
              <a:t> </a:t>
            </a:r>
            <a:r>
              <a:rPr lang="vi-VN" sz="3200" dirty="0" smtClean="0">
                <a:solidFill>
                  <a:schemeClr val="tx1"/>
                </a:solidFill>
                <a:latin typeface="Times New Roman" pitchFamily="18" charset="0"/>
                <a:cs typeface="Times New Roman" pitchFamily="18" charset="0"/>
              </a:rPr>
              <a:t>dạng </a:t>
            </a:r>
            <a:r>
              <a:rPr lang="vi-VN" sz="3200" dirty="0" smtClean="0">
                <a:solidFill>
                  <a:schemeClr val="tx1"/>
                </a:solidFill>
                <a:latin typeface="Times New Roman" pitchFamily="18" charset="0"/>
                <a:cs typeface="Times New Roman" pitchFamily="18" charset="0"/>
              </a:rPr>
              <a:t>các phương pháp dạy học</a:t>
            </a:r>
            <a:r>
              <a:rPr lang="en-US" sz="3200" dirty="0" smtClean="0">
                <a:solidFill>
                  <a:schemeClr val="tx1"/>
                </a:solidFill>
                <a:latin typeface="Times New Roman" pitchFamily="18" charset="0"/>
                <a:cs typeface="Times New Roman" pitchFamily="18" charset="0"/>
              </a:rPr>
              <a:t> (*)</a:t>
            </a:r>
            <a:r>
              <a:rPr lang="vi-VN" sz="3200" dirty="0" smtClean="0">
                <a:solidFill>
                  <a:schemeClr val="tx1"/>
                </a:solidFill>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9" name="Rounded Rectangle 8"/>
          <p:cNvSpPr/>
          <p:nvPr/>
        </p:nvSpPr>
        <p:spPr>
          <a:xfrm>
            <a:off x="228600" y="4648200"/>
            <a:ext cx="8534400" cy="9906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Times New Roman" pitchFamily="18" charset="0"/>
                <a:cs typeface="Times New Roman" pitchFamily="18" charset="0"/>
              </a:rPr>
              <a:t>Tăng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cường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phối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HT </a:t>
            </a:r>
            <a:r>
              <a:rPr lang="en-US" sz="2400" dirty="0" err="1" smtClean="0">
                <a:solidFill>
                  <a:schemeClr val="tx1"/>
                </a:solidFill>
                <a:latin typeface="Times New Roman" pitchFamily="18" charset="0"/>
                <a:cs typeface="Times New Roman" pitchFamily="18" charset="0"/>
              </a:rPr>
              <a:t>cá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HT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nhằm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endParaRPr lang="en-US" sz="2400" dirty="0" smtClean="0">
              <a:solidFill>
                <a:schemeClr val="tx1"/>
              </a:solidFill>
              <a:latin typeface="Times New Roman" pitchFamily="18" charset="0"/>
              <a:cs typeface="Times New Roman" pitchFamily="18" charset="0"/>
            </a:endParaRPr>
          </a:p>
          <a:p>
            <a:pPr algn="ct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nghiệm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từng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nhân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giải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quyết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nhiệm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vụ</a:t>
            </a:r>
            <a:r>
              <a:rPr lang="en-US" sz="2400" dirty="0" smtClean="0">
                <a:solidFill>
                  <a:schemeClr val="tx1"/>
                </a:solidFill>
                <a:latin typeface="Times New Roman" pitchFamily="18" charset="0"/>
                <a:cs typeface="Times New Roman" pitchFamily="18" charset="0"/>
              </a:rPr>
              <a:t> HT</a:t>
            </a:r>
            <a:endParaRPr lang="en-US" sz="2400" dirty="0">
              <a:solidFill>
                <a:schemeClr val="tx1"/>
              </a:solidFill>
              <a:latin typeface="Times New Roman" pitchFamily="18" charset="0"/>
              <a:cs typeface="Times New Roman" pitchFamily="18" charset="0"/>
            </a:endParaRPr>
          </a:p>
        </p:txBody>
      </p:sp>
      <p:sp>
        <p:nvSpPr>
          <p:cNvPr id="10" name="Rounded Rectangle 9"/>
          <p:cNvSpPr/>
          <p:nvPr/>
        </p:nvSpPr>
        <p:spPr>
          <a:xfrm>
            <a:off x="1981200" y="3962400"/>
            <a:ext cx="6248400" cy="533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solidFill>
                  <a:schemeClr val="tx1"/>
                </a:solidFill>
              </a:rPr>
              <a:t>Vận dụng dạy học giải quyết vấn đề</a:t>
            </a:r>
            <a:endParaRPr lang="en-US" sz="2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solidFill>
                  <a:srgbClr val="0000FF"/>
                </a:solidFill>
                <a:latin typeface="Times New Roman" pitchFamily="18" charset="0"/>
                <a:cs typeface="Times New Roman" pitchFamily="18" charset="0"/>
              </a:rPr>
              <a:t>Phương</a:t>
            </a:r>
            <a:r>
              <a:rPr lang="en-US" b="1" dirty="0" smtClean="0">
                <a:solidFill>
                  <a:srgbClr val="0000FF"/>
                </a:solidFill>
                <a:latin typeface="Times New Roman" pitchFamily="18" charset="0"/>
                <a:cs typeface="Times New Roman" pitchFamily="18" charset="0"/>
              </a:rPr>
              <a:t> </a:t>
            </a:r>
            <a:r>
              <a:rPr lang="en-US" b="1" dirty="0" err="1" smtClean="0">
                <a:solidFill>
                  <a:srgbClr val="0000FF"/>
                </a:solidFill>
                <a:latin typeface="Times New Roman" pitchFamily="18" charset="0"/>
                <a:cs typeface="Times New Roman" pitchFamily="18" charset="0"/>
              </a:rPr>
              <a:t>pháp</a:t>
            </a:r>
            <a:r>
              <a:rPr lang="en-US" b="1" dirty="0" smtClean="0">
                <a:solidFill>
                  <a:srgbClr val="0000FF"/>
                </a:solidFill>
                <a:latin typeface="Times New Roman" pitchFamily="18" charset="0"/>
                <a:cs typeface="Times New Roman" pitchFamily="18" charset="0"/>
              </a:rPr>
              <a:t> </a:t>
            </a:r>
            <a:r>
              <a:rPr lang="en-US" b="1" dirty="0" err="1" smtClean="0">
                <a:solidFill>
                  <a:srgbClr val="0000FF"/>
                </a:solidFill>
                <a:latin typeface="Times New Roman" pitchFamily="18" charset="0"/>
                <a:cs typeface="Times New Roman" pitchFamily="18" charset="0"/>
              </a:rPr>
              <a:t>kể</a:t>
            </a:r>
            <a:r>
              <a:rPr lang="en-US" b="1" dirty="0" smtClean="0">
                <a:solidFill>
                  <a:srgbClr val="0000FF"/>
                </a:solidFill>
                <a:latin typeface="Times New Roman" pitchFamily="18" charset="0"/>
                <a:cs typeface="Times New Roman" pitchFamily="18" charset="0"/>
              </a:rPr>
              <a:t> </a:t>
            </a:r>
            <a:r>
              <a:rPr lang="en-US" b="1" dirty="0" err="1" smtClean="0">
                <a:solidFill>
                  <a:srgbClr val="0000FF"/>
                </a:solidFill>
                <a:latin typeface="Times New Roman" pitchFamily="18" charset="0"/>
                <a:cs typeface="Times New Roman" pitchFamily="18" charset="0"/>
              </a:rPr>
              <a:t>chuyện</a:t>
            </a:r>
            <a:endParaRPr lang="en-US" dirty="0"/>
          </a:p>
        </p:txBody>
      </p:sp>
      <p:sp>
        <p:nvSpPr>
          <p:cNvPr id="3" name="Content Placeholder 2"/>
          <p:cNvSpPr>
            <a:spLocks noGrp="1"/>
          </p:cNvSpPr>
          <p:nvPr>
            <p:ph idx="1"/>
          </p:nvPr>
        </p:nvSpPr>
        <p:spPr>
          <a:xfrm>
            <a:off x="304800" y="1143000"/>
            <a:ext cx="8686800" cy="5410200"/>
          </a:xfrm>
        </p:spPr>
        <p:txBody>
          <a:bodyPr>
            <a:noAutofit/>
          </a:bodyPr>
          <a:lstStyle/>
          <a:p>
            <a:r>
              <a:rPr lang="en-US" sz="2400" dirty="0" smtClean="0">
                <a:solidFill>
                  <a:srgbClr val="0000FF"/>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T</a:t>
            </a:r>
            <a:r>
              <a:rPr lang="en-US" sz="2400" dirty="0" err="1" smtClean="0">
                <a:solidFill>
                  <a:srgbClr val="0509BB"/>
                </a:solidFill>
                <a:latin typeface="Times New Roman" pitchFamily="18" charset="0"/>
                <a:cs typeface="Times New Roman" pitchFamily="18" charset="0"/>
              </a:rPr>
              <a:t>ác</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dụng</a:t>
            </a:r>
            <a:r>
              <a:rPr lang="en-US" sz="2400" dirty="0" smtClean="0">
                <a:solidFill>
                  <a:srgbClr val="0509BB"/>
                </a:solidFill>
                <a:latin typeface="Times New Roman" pitchFamily="18" charset="0"/>
                <a:cs typeface="Times New Roman" pitchFamily="18" charset="0"/>
              </a:rPr>
              <a:t>.</a:t>
            </a:r>
            <a:endParaRPr lang="en-US" sz="2400" dirty="0" smtClean="0">
              <a:solidFill>
                <a:srgbClr val="0509BB"/>
              </a:solidFill>
            </a:endParaRPr>
          </a:p>
          <a:p>
            <a:r>
              <a:rPr lang="vi-VN" sz="2400" dirty="0" smtClean="0"/>
              <a:t>+ </a:t>
            </a:r>
            <a:r>
              <a:rPr lang="vi-VN" sz="2400" dirty="0" smtClean="0">
                <a:latin typeface="Times New Roman" pitchFamily="18" charset="0"/>
                <a:cs typeface="Times New Roman" pitchFamily="18" charset="0"/>
              </a:rPr>
              <a:t>Kể </a:t>
            </a:r>
            <a:r>
              <a:rPr lang="vi-VN" sz="2400" dirty="0" smtClean="0">
                <a:latin typeface="Times New Roman" pitchFamily="18" charset="0"/>
                <a:cs typeface="Times New Roman" pitchFamily="18" charset="0"/>
              </a:rPr>
              <a:t>chuyện </a:t>
            </a:r>
            <a:r>
              <a:rPr lang="vi-VN" sz="2400" dirty="0" smtClean="0">
                <a:latin typeface="Times New Roman" pitchFamily="18" charset="0"/>
                <a:cs typeface="Times New Roman" pitchFamily="18" charset="0"/>
              </a:rPr>
              <a:t>là ph</a:t>
            </a:r>
            <a:r>
              <a:rPr lang="en-US" sz="2400" dirty="0" smtClean="0">
                <a:latin typeface="Times New Roman" pitchFamily="18" charset="0"/>
                <a:cs typeface="Times New Roman" pitchFamily="18" charset="0"/>
              </a:rPr>
              <a:t>ư</a:t>
            </a:r>
            <a:r>
              <a:rPr lang="vi-VN" sz="2400" dirty="0" smtClean="0">
                <a:latin typeface="Times New Roman" pitchFamily="18" charset="0"/>
                <a:cs typeface="Times New Roman" pitchFamily="18" charset="0"/>
              </a:rPr>
              <a:t>ơng pháp hữu hiệu trong việc diễn đạt các ý t</a:t>
            </a:r>
            <a:r>
              <a:rPr lang="en-US" sz="2400" dirty="0" smtClean="0">
                <a:latin typeface="Times New Roman" pitchFamily="18" charset="0"/>
                <a:cs typeface="Times New Roman" pitchFamily="18" charset="0"/>
              </a:rPr>
              <a:t>ư</a:t>
            </a:r>
            <a:r>
              <a:rPr lang="vi-VN" sz="2400" dirty="0" smtClean="0">
                <a:latin typeface="Times New Roman" pitchFamily="18" charset="0"/>
                <a:cs typeface="Times New Roman" pitchFamily="18" charset="0"/>
              </a:rPr>
              <a:t>ởng, những khái niệm mới có thể trở </a:t>
            </a:r>
            <a:r>
              <a:rPr lang="en-US" sz="2400" dirty="0" err="1" smtClean="0">
                <a:latin typeface="Times New Roman" pitchFamily="18" charset="0"/>
                <a:cs typeface="Times New Roman" pitchFamily="18" charset="0"/>
              </a:rPr>
              <a:t>nên</a:t>
            </a:r>
            <a:r>
              <a:rPr lang="vi-VN"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dễ hiểu và gần gũi đối với học sinh tiểu học.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Kể chuyện tạo nên bức tranh sinh động về quá khứ, đó là những biến cố lịch sử, những nhân vật nổi tiếng, </a:t>
            </a:r>
            <a:r>
              <a:rPr lang="vi-VN" sz="2400" dirty="0" smtClean="0">
                <a:latin typeface="Times New Roman" pitchFamily="18" charset="0"/>
                <a:cs typeface="Times New Roman" pitchFamily="18" charset="0"/>
              </a:rPr>
              <a:t>những vùng đất xa lạ, những hiện t</a:t>
            </a:r>
            <a:r>
              <a:rPr lang="en-US" sz="2400" dirty="0" smtClean="0">
                <a:latin typeface="Times New Roman" pitchFamily="18" charset="0"/>
                <a:cs typeface="Times New Roman" pitchFamily="18" charset="0"/>
              </a:rPr>
              <a:t>ư</a:t>
            </a:r>
            <a:r>
              <a:rPr lang="vi-VN" sz="2400" dirty="0" smtClean="0">
                <a:latin typeface="Times New Roman" pitchFamily="18" charset="0"/>
                <a:cs typeface="Times New Roman" pitchFamily="18" charset="0"/>
              </a:rPr>
              <a:t>ợng tự nhiên, xã </a:t>
            </a:r>
            <a:r>
              <a:rPr lang="vi-VN" sz="2400" dirty="0" smtClean="0">
                <a:latin typeface="Times New Roman" pitchFamily="18" charset="0"/>
                <a:cs typeface="Times New Roman" pitchFamily="18" charset="0"/>
              </a:rPr>
              <a:t>hội,… góp phần hình thành những biểu t</a:t>
            </a:r>
            <a:r>
              <a:rPr lang="en-US" sz="2400" dirty="0" smtClean="0">
                <a:latin typeface="Times New Roman" pitchFamily="18" charset="0"/>
                <a:cs typeface="Times New Roman" pitchFamily="18" charset="0"/>
              </a:rPr>
              <a:t>ư</a:t>
            </a:r>
            <a:r>
              <a:rPr lang="vi-VN" sz="2400" dirty="0" smtClean="0">
                <a:latin typeface="Times New Roman" pitchFamily="18" charset="0"/>
                <a:cs typeface="Times New Roman" pitchFamily="18" charset="0"/>
              </a:rPr>
              <a:t>ợng và khái niệm sâu sắc.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Ph</a:t>
            </a:r>
            <a:r>
              <a:rPr lang="en-US" sz="2400" dirty="0" smtClean="0">
                <a:latin typeface="Times New Roman" pitchFamily="18" charset="0"/>
                <a:cs typeface="Times New Roman" pitchFamily="18" charset="0"/>
              </a:rPr>
              <a:t>ư</a:t>
            </a:r>
            <a:r>
              <a:rPr lang="vi-VN" sz="2400" dirty="0" smtClean="0">
                <a:latin typeface="Times New Roman" pitchFamily="18" charset="0"/>
                <a:cs typeface="Times New Roman" pitchFamily="18" charset="0"/>
              </a:rPr>
              <a:t>ơng pháp kể chuyện còn tạo ra niềm tin vào sự chân – thiện – mĩ, vào sức sáng tạo vô hạn của con ng</a:t>
            </a:r>
            <a:r>
              <a:rPr lang="en-US" sz="2400" dirty="0" smtClean="0">
                <a:latin typeface="Times New Roman" pitchFamily="18" charset="0"/>
                <a:cs typeface="Times New Roman" pitchFamily="18" charset="0"/>
              </a:rPr>
              <a:t>ư</a:t>
            </a:r>
            <a:r>
              <a:rPr lang="vi-VN" sz="2400" dirty="0" smtClean="0">
                <a:latin typeface="Times New Roman" pitchFamily="18" charset="0"/>
                <a:cs typeface="Times New Roman" pitchFamily="18" charset="0"/>
              </a:rPr>
              <a:t>ời trong việc cải tạo thế giới tự nhiên.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Ph</a:t>
            </a:r>
            <a:r>
              <a:rPr lang="en-US" sz="2400" dirty="0" smtClean="0">
                <a:latin typeface="Times New Roman" pitchFamily="18" charset="0"/>
                <a:cs typeface="Times New Roman" pitchFamily="18" charset="0"/>
              </a:rPr>
              <a:t>ư</a:t>
            </a:r>
            <a:r>
              <a:rPr lang="vi-VN" sz="2400" dirty="0" smtClean="0">
                <a:latin typeface="Times New Roman" pitchFamily="18" charset="0"/>
                <a:cs typeface="Times New Roman" pitchFamily="18" charset="0"/>
              </a:rPr>
              <a:t>ơng pháp kể chuyện còn rèn cho học sinh tập diễn đạt câu chuyện theo ý t</a:t>
            </a:r>
            <a:r>
              <a:rPr lang="en-US" sz="2400" dirty="0" smtClean="0">
                <a:latin typeface="Times New Roman" pitchFamily="18" charset="0"/>
                <a:cs typeface="Times New Roman" pitchFamily="18" charset="0"/>
              </a:rPr>
              <a:t>ư</a:t>
            </a:r>
            <a:r>
              <a:rPr lang="vi-VN" sz="2400" dirty="0" smtClean="0">
                <a:latin typeface="Times New Roman" pitchFamily="18" charset="0"/>
                <a:cs typeface="Times New Roman" pitchFamily="18" charset="0"/>
              </a:rPr>
              <a:t>ởng và ngôn ngữ của mình, góp phần phát triển ngôn ngữ của học sinh.</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en-US" sz="3200" b="1" dirty="0" err="1" smtClean="0">
                <a:solidFill>
                  <a:srgbClr val="0000FF"/>
                </a:solidFill>
                <a:latin typeface="Times New Roman" pitchFamily="18" charset="0"/>
                <a:cs typeface="Times New Roman" pitchFamily="18" charset="0"/>
              </a:rPr>
              <a:t>Phương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pháp</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kể</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chuyện</a:t>
            </a:r>
            <a:endParaRPr lang="en-US" sz="3200" dirty="0"/>
          </a:p>
        </p:txBody>
      </p:sp>
      <p:sp>
        <p:nvSpPr>
          <p:cNvPr id="3" name="Content Placeholder 2"/>
          <p:cNvSpPr>
            <a:spLocks noGrp="1"/>
          </p:cNvSpPr>
          <p:nvPr>
            <p:ph idx="1"/>
          </p:nvPr>
        </p:nvSpPr>
        <p:spPr>
          <a:xfrm>
            <a:off x="304800" y="1143000"/>
            <a:ext cx="8686800" cy="5257800"/>
          </a:xfrm>
        </p:spPr>
        <p:txBody>
          <a:bodyPr>
            <a:normAutofit fontScale="77500" lnSpcReduction="20000"/>
          </a:bodyPr>
          <a:lstStyle/>
          <a:p>
            <a:r>
              <a:rPr lang="vi-VN" dirty="0" smtClean="0"/>
              <a:t>– </a:t>
            </a:r>
            <a:r>
              <a:rPr lang="vi-VN" dirty="0" smtClean="0">
                <a:latin typeface="Times New Roman" pitchFamily="18" charset="0"/>
                <a:cs typeface="Times New Roman" pitchFamily="18" charset="0"/>
              </a:rPr>
              <a:t>Các b</a:t>
            </a:r>
            <a:r>
              <a:rPr lang="en-US" dirty="0" smtClean="0">
                <a:latin typeface="Times New Roman" pitchFamily="18" charset="0"/>
                <a:cs typeface="Times New Roman" pitchFamily="18" charset="0"/>
              </a:rPr>
              <a:t>ư</a:t>
            </a:r>
            <a:r>
              <a:rPr lang="vi-VN" dirty="0" smtClean="0">
                <a:latin typeface="Times New Roman" pitchFamily="18" charset="0"/>
                <a:cs typeface="Times New Roman" pitchFamily="18" charset="0"/>
              </a:rPr>
              <a:t>ớc tiến hành và một số l</a:t>
            </a:r>
            <a:r>
              <a:rPr lang="en-US" dirty="0" smtClean="0">
                <a:latin typeface="Times New Roman" pitchFamily="18" charset="0"/>
                <a:cs typeface="Times New Roman" pitchFamily="18" charset="0"/>
              </a:rPr>
              <a:t>ư</a:t>
            </a:r>
            <a:r>
              <a:rPr lang="vi-VN" dirty="0" smtClean="0">
                <a:latin typeface="Times New Roman" pitchFamily="18" charset="0"/>
                <a:cs typeface="Times New Roman" pitchFamily="18" charset="0"/>
              </a:rPr>
              <a:t>u ý:</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 Giáo viên trực tiếp kể chuyện, thông qua đó cung cấp thông tin về nội dung bài học.</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 Học sinh đ</a:t>
            </a:r>
            <a:r>
              <a:rPr lang="en-US" dirty="0" smtClean="0">
                <a:latin typeface="Times New Roman" pitchFamily="18" charset="0"/>
                <a:cs typeface="Times New Roman" pitchFamily="18" charset="0"/>
              </a:rPr>
              <a:t>ư</a:t>
            </a:r>
            <a:r>
              <a:rPr lang="vi-VN" dirty="0" smtClean="0">
                <a:latin typeface="Times New Roman" pitchFamily="18" charset="0"/>
                <a:cs typeface="Times New Roman" pitchFamily="18" charset="0"/>
              </a:rPr>
              <a:t>ợc tham gia kể chuyện sau khi đã tìm hiểu bài học, đã đối thoại để hiểu các tình tiết chủ yếu của bài học lịch sử hoặc đọc thêm tài liệu tham khảo. </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Kể chuyện kết hợp với các ph</a:t>
            </a:r>
            <a:r>
              <a:rPr lang="en-US" dirty="0" smtClean="0">
                <a:latin typeface="Times New Roman" pitchFamily="18" charset="0"/>
                <a:cs typeface="Times New Roman" pitchFamily="18" charset="0"/>
              </a:rPr>
              <a:t>ư</a:t>
            </a:r>
            <a:r>
              <a:rPr lang="vi-VN" dirty="0" smtClean="0">
                <a:latin typeface="Times New Roman" pitchFamily="18" charset="0"/>
                <a:cs typeface="Times New Roman" pitchFamily="18" charset="0"/>
              </a:rPr>
              <a:t>ơng tiện nghe, nhìn d</a:t>
            </a:r>
            <a:r>
              <a:rPr lang="en-US" dirty="0" smtClean="0">
                <a:latin typeface="Times New Roman" pitchFamily="18" charset="0"/>
                <a:cs typeface="Times New Roman" pitchFamily="18" charset="0"/>
              </a:rPr>
              <a:t>ư</a:t>
            </a:r>
            <a:r>
              <a:rPr lang="vi-VN" dirty="0" smtClean="0">
                <a:latin typeface="Times New Roman" pitchFamily="18" charset="0"/>
                <a:cs typeface="Times New Roman" pitchFamily="18" charset="0"/>
              </a:rPr>
              <a:t>ới dạng dẫn chuyện hoặc thuyết minh.</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 Thời gian kể chuyện không nên kéo dài quá 15 phút, vì sự tập trung chú ý của học sinh tiểu học không lâu bền. </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Có thể sử dụng nhiều hình thức kể chuyện kết hợp với các ph</a:t>
            </a:r>
            <a:r>
              <a:rPr lang="en-US" dirty="0" smtClean="0">
                <a:latin typeface="Times New Roman" pitchFamily="18" charset="0"/>
                <a:cs typeface="Times New Roman" pitchFamily="18" charset="0"/>
              </a:rPr>
              <a:t>ư</a:t>
            </a:r>
            <a:r>
              <a:rPr lang="vi-VN" dirty="0" smtClean="0">
                <a:latin typeface="Times New Roman" pitchFamily="18" charset="0"/>
                <a:cs typeface="Times New Roman" pitchFamily="18" charset="0"/>
              </a:rPr>
              <a:t>ơng pháp đóng vai,… để đ</a:t>
            </a:r>
            <a:r>
              <a:rPr lang="en-US" dirty="0" smtClean="0">
                <a:latin typeface="Times New Roman" pitchFamily="18" charset="0"/>
                <a:cs typeface="Times New Roman" pitchFamily="18" charset="0"/>
              </a:rPr>
              <a:t>ư</a:t>
            </a:r>
            <a:r>
              <a:rPr lang="vi-VN" dirty="0" smtClean="0">
                <a:latin typeface="Times New Roman" pitchFamily="18" charset="0"/>
                <a:cs typeface="Times New Roman" pitchFamily="18" charset="0"/>
              </a:rPr>
              <a:t>ợc nhiều học sinh tham gia, trên cơ sở đó học sinh tái hiện đ</a:t>
            </a:r>
            <a:r>
              <a:rPr lang="en-US" dirty="0" smtClean="0">
                <a:latin typeface="Times New Roman" pitchFamily="18" charset="0"/>
                <a:cs typeface="Times New Roman" pitchFamily="18" charset="0"/>
              </a:rPr>
              <a:t>ư</a:t>
            </a:r>
            <a:r>
              <a:rPr lang="vi-VN" dirty="0" smtClean="0">
                <a:latin typeface="Times New Roman" pitchFamily="18" charset="0"/>
                <a:cs typeface="Times New Roman" pitchFamily="18" charset="0"/>
              </a:rPr>
              <a:t>ợc sự thật lịch sử. </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Sử dụng tranh ảnh theo trình tự diễn biến câu chuyện để học sinh dễ nhớ và 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lại</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6248400"/>
          </a:xfrm>
        </p:spPr>
        <p:txBody>
          <a:bodyPr>
            <a:noAutofit/>
          </a:bodyPr>
          <a:lstStyle/>
          <a:p>
            <a:pPr>
              <a:buNone/>
            </a:pPr>
            <a:r>
              <a:rPr lang="en-US" sz="2800"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Phương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pháp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kể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chuyện</a:t>
            </a:r>
            <a:endParaRPr lang="en-US" sz="2800" b="1" dirty="0" smtClean="0">
              <a:solidFill>
                <a:srgbClr val="0000FF"/>
              </a:solidFill>
              <a:latin typeface="Times New Roman" pitchFamily="18" charset="0"/>
              <a:cs typeface="Times New Roman" pitchFamily="18" charset="0"/>
            </a:endParaRPr>
          </a:p>
          <a:p>
            <a:pPr>
              <a:buNone/>
            </a:pPr>
            <a:r>
              <a:rPr lang="en-US" sz="2200" dirty="0" smtClean="0">
                <a:solidFill>
                  <a:srgbClr val="0000FF"/>
                </a:solidFill>
                <a:latin typeface="Times New Roman" pitchFamily="18" charset="0"/>
                <a:cs typeface="Times New Roman" pitchFamily="18" charset="0"/>
              </a:rPr>
              <a:t>  </a:t>
            </a:r>
            <a:endParaRPr lang="en-US" sz="2200" dirty="0" smtClean="0">
              <a:solidFill>
                <a:schemeClr val="tx1"/>
              </a:solidFill>
              <a:latin typeface="Times New Roman" pitchFamily="18" charset="0"/>
              <a:cs typeface="Times New Roman" pitchFamily="18" charset="0"/>
            </a:endParaRPr>
          </a:p>
          <a:p>
            <a:pPr>
              <a:buNone/>
            </a:pPr>
            <a:r>
              <a:rPr lang="en-US" sz="2400" dirty="0" smtClean="0">
                <a:solidFill>
                  <a:schemeClr val="tx1"/>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VD: </a:t>
            </a:r>
          </a:p>
          <a:p>
            <a:pPr algn="just">
              <a:buNone/>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Nước</a:t>
            </a:r>
            <a:r>
              <a:rPr lang="en-US" sz="2400" dirty="0" smtClean="0">
                <a:solidFill>
                  <a:schemeClr val="tx1"/>
                </a:solidFill>
                <a:latin typeface="Times New Roman" pitchFamily="18" charset="0"/>
                <a:cs typeface="Times New Roman" pitchFamily="18" charset="0"/>
              </a:rPr>
              <a:t> VL, AL </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kể</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chuyện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Chiếc</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nỏ</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thần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truyền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thuyết</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về</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Lạc</a:t>
            </a:r>
            <a:r>
              <a:rPr lang="en-US" sz="2400" dirty="0" smtClean="0">
                <a:solidFill>
                  <a:schemeClr val="tx1"/>
                </a:solidFill>
                <a:latin typeface="Times New Roman" pitchFamily="18" charset="0"/>
                <a:cs typeface="Times New Roman" pitchFamily="18" charset="0"/>
                <a:sym typeface="Wingdings" pitchFamily="2" charset="2"/>
              </a:rPr>
              <a:t> Long </a:t>
            </a:r>
            <a:r>
              <a:rPr lang="en-US" sz="2400" dirty="0" err="1" smtClean="0">
                <a:solidFill>
                  <a:schemeClr val="tx1"/>
                </a:solidFill>
                <a:latin typeface="Times New Roman" pitchFamily="18" charset="0"/>
                <a:cs typeface="Times New Roman" pitchFamily="18" charset="0"/>
                <a:sym typeface="Wingdings" pitchFamily="2" charset="2"/>
              </a:rPr>
              <a:t>Quân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và</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Âu</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Cơ</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kết</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hợp</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với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giới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thiệu</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các</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hiện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vật</a:t>
            </a:r>
            <a:r>
              <a:rPr lang="en-US" sz="2400" dirty="0" smtClean="0">
                <a:solidFill>
                  <a:schemeClr val="tx1"/>
                </a:solidFill>
                <a:latin typeface="Times New Roman" pitchFamily="18" charset="0"/>
                <a:cs typeface="Times New Roman" pitchFamily="18" charset="0"/>
                <a:sym typeface="Wingdings" pitchFamily="2" charset="2"/>
              </a:rPr>
              <a:t> LS: </a:t>
            </a:r>
            <a:r>
              <a:rPr lang="en-US" sz="2400" dirty="0" err="1" smtClean="0">
                <a:solidFill>
                  <a:schemeClr val="tx1"/>
                </a:solidFill>
                <a:latin typeface="Times New Roman" pitchFamily="18" charset="0"/>
                <a:cs typeface="Times New Roman" pitchFamily="18" charset="0"/>
                <a:sym typeface="Wingdings" pitchFamily="2" charset="2"/>
              </a:rPr>
              <a:t>trống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đồng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mũi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tên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đồng</a:t>
            </a:r>
            <a:r>
              <a:rPr lang="en-US" sz="2400" dirty="0" smtClean="0">
                <a:solidFill>
                  <a:schemeClr val="tx1"/>
                </a:solidFill>
                <a:latin typeface="Times New Roman" pitchFamily="18" charset="0"/>
                <a:cs typeface="Times New Roman" pitchFamily="18" charset="0"/>
                <a:sym typeface="Wingdings" pitchFamily="2" charset="2"/>
              </a:rPr>
              <a:t>…</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sym typeface="Wingdings" pitchFamily="2" charset="2"/>
              </a:rPr>
              <a:t> </a:t>
            </a:r>
            <a:r>
              <a:rPr lang="en-US" sz="2400" dirty="0" smtClean="0">
                <a:solidFill>
                  <a:schemeClr val="tx1"/>
                </a:solidFill>
                <a:latin typeface="Times New Roman" pitchFamily="18" charset="0"/>
                <a:cs typeface="Times New Roman" pitchFamily="18" charset="0"/>
                <a:sym typeface="Wingdings" pitchFamily="2" charset="2"/>
              </a:rPr>
              <a:t>HS </a:t>
            </a:r>
            <a:r>
              <a:rPr lang="en-US" sz="2400" dirty="0" err="1" smtClean="0">
                <a:solidFill>
                  <a:schemeClr val="tx1"/>
                </a:solidFill>
                <a:latin typeface="Times New Roman" pitchFamily="18" charset="0"/>
                <a:cs typeface="Times New Roman" pitchFamily="18" charset="0"/>
              </a:rPr>
              <a:t>suy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luận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tìm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thấy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chồng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lấp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giữa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truyền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thuyết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LS.</a:t>
            </a:r>
            <a:endParaRPr lang="en-US" sz="2400" dirty="0" smtClean="0">
              <a:solidFill>
                <a:schemeClr val="tx1"/>
              </a:solidFill>
              <a:latin typeface="Times New Roman" pitchFamily="18" charset="0"/>
              <a:cs typeface="Times New Roman" pitchFamily="18" charset="0"/>
              <a:sym typeface="Wingdings" pitchFamily="2" charset="2"/>
            </a:endParaRPr>
          </a:p>
          <a:p>
            <a:pPr algn="just">
              <a:buNone/>
            </a:pP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Bài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Ngô</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Quyền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và</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chiến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thắng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Bạch</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Đằng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năm</a:t>
            </a:r>
            <a:r>
              <a:rPr lang="en-US" sz="2400" dirty="0" smtClean="0">
                <a:solidFill>
                  <a:schemeClr val="tx1"/>
                </a:solidFill>
                <a:latin typeface="Times New Roman" pitchFamily="18" charset="0"/>
                <a:cs typeface="Times New Roman" pitchFamily="18" charset="0"/>
                <a:sym typeface="Wingdings" pitchFamily="2" charset="2"/>
              </a:rPr>
              <a:t> 938 (Minh </a:t>
            </a:r>
            <a:r>
              <a:rPr lang="en-US" sz="2400" dirty="0" err="1" smtClean="0">
                <a:solidFill>
                  <a:schemeClr val="tx1"/>
                </a:solidFill>
                <a:latin typeface="Times New Roman" pitchFamily="18" charset="0"/>
                <a:cs typeface="Times New Roman" pitchFamily="18" charset="0"/>
                <a:sym typeface="Wingdings" pitchFamily="2" charset="2"/>
              </a:rPr>
              <a:t>họa</a:t>
            </a:r>
            <a:r>
              <a:rPr lang="en-US" sz="2400" dirty="0" smtClean="0">
                <a:solidFill>
                  <a:schemeClr val="tx1"/>
                </a:solidFill>
                <a:latin typeface="Times New Roman" pitchFamily="18" charset="0"/>
                <a:cs typeface="Times New Roman" pitchFamily="18" charset="0"/>
                <a:sym typeface="Wingdings" pitchFamily="2" charset="2"/>
              </a:rPr>
              <a:t>)</a:t>
            </a:r>
          </a:p>
          <a:p>
            <a:pPr algn="just">
              <a:buNone/>
            </a:pP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Bài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Cuộc</a:t>
            </a:r>
            <a:r>
              <a:rPr lang="en-US" sz="2400" dirty="0" smtClean="0">
                <a:solidFill>
                  <a:schemeClr val="tx1"/>
                </a:solidFill>
                <a:latin typeface="Times New Roman" pitchFamily="18" charset="0"/>
                <a:cs typeface="Times New Roman" pitchFamily="18" charset="0"/>
                <a:sym typeface="Wingdings" pitchFamily="2" charset="2"/>
              </a:rPr>
              <a:t> KC </a:t>
            </a:r>
            <a:r>
              <a:rPr lang="en-US" sz="2400" dirty="0" err="1" smtClean="0">
                <a:solidFill>
                  <a:schemeClr val="tx1"/>
                </a:solidFill>
                <a:latin typeface="Times New Roman" pitchFamily="18" charset="0"/>
                <a:cs typeface="Times New Roman" pitchFamily="18" charset="0"/>
                <a:sym typeface="Wingdings" pitchFamily="2" charset="2"/>
              </a:rPr>
              <a:t>chống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quân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Mông</a:t>
            </a:r>
            <a:r>
              <a:rPr lang="en-US" sz="2400" dirty="0" smtClean="0">
                <a:solidFill>
                  <a:schemeClr val="tx1"/>
                </a:solidFill>
                <a:latin typeface="Times New Roman" pitchFamily="18" charset="0"/>
                <a:cs typeface="Times New Roman" pitchFamily="18" charset="0"/>
                <a:sym typeface="Wingdings" pitchFamily="2" charset="2"/>
              </a:rPr>
              <a:t> – </a:t>
            </a:r>
            <a:r>
              <a:rPr lang="en-US" sz="2400" dirty="0" err="1" smtClean="0">
                <a:solidFill>
                  <a:schemeClr val="tx1"/>
                </a:solidFill>
                <a:latin typeface="Times New Roman" pitchFamily="18" charset="0"/>
                <a:cs typeface="Times New Roman" pitchFamily="18" charset="0"/>
                <a:sym typeface="Wingdings" pitchFamily="2" charset="2"/>
              </a:rPr>
              <a:t>Nguyên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kể</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chuyện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Trần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Quốc</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Toản</a:t>
            </a:r>
            <a:endParaRPr lang="en-US" sz="2400" dirty="0" smtClean="0">
              <a:solidFill>
                <a:schemeClr val="tx1"/>
              </a:solidFill>
              <a:latin typeface="Times New Roman" pitchFamily="18" charset="0"/>
              <a:cs typeface="Times New Roman" pitchFamily="18" charset="0"/>
              <a:sym typeface="Wingdings" pitchFamily="2" charset="2"/>
            </a:endParaRPr>
          </a:p>
          <a:p>
            <a:pPr algn="just">
              <a:buNone/>
            </a:pP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Bài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Đường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Trường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Sơn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kể</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về</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anh</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Nguyễn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Viết</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Sinh</a:t>
            </a:r>
            <a:r>
              <a:rPr lang="en-US" sz="2400" dirty="0" smtClean="0">
                <a:solidFill>
                  <a:schemeClr val="tx1"/>
                </a:solidFill>
                <a:latin typeface="Times New Roman" pitchFamily="18" charset="0"/>
                <a:cs typeface="Times New Roman" pitchFamily="18" charset="0"/>
                <a:sym typeface="Wingdings" pitchFamily="2" charset="2"/>
              </a:rPr>
              <a:t> 6 </a:t>
            </a:r>
            <a:r>
              <a:rPr lang="en-US" sz="2400" dirty="0" err="1" smtClean="0">
                <a:solidFill>
                  <a:schemeClr val="tx1"/>
                </a:solidFill>
                <a:latin typeface="Times New Roman" pitchFamily="18" charset="0"/>
                <a:cs typeface="Times New Roman" pitchFamily="18" charset="0"/>
                <a:sym typeface="Wingdings" pitchFamily="2" charset="2"/>
              </a:rPr>
              <a:t>năm</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gùi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hàng</a:t>
            </a:r>
            <a:r>
              <a:rPr lang="en-US" sz="2400" dirty="0" smtClean="0">
                <a:solidFill>
                  <a:schemeClr val="tx1"/>
                </a:solidFill>
                <a:latin typeface="Times New Roman" pitchFamily="18" charset="0"/>
                <a:cs typeface="Times New Roman" pitchFamily="18" charset="0"/>
                <a:sym typeface="Wingdings" pitchFamily="2" charset="2"/>
              </a:rPr>
              <a:t>.</a:t>
            </a:r>
          </a:p>
          <a:p>
            <a:pPr algn="just">
              <a:buNone/>
            </a:pP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Bài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Chiến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thắng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Điện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Biên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Phủ</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trên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không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kể</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về</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Em</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bé</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Hà</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Nội</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heckerboard(across)">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609600"/>
          </a:xfrm>
        </p:spPr>
        <p:txBody>
          <a:bodyPr>
            <a:normAutofit/>
          </a:bodyPr>
          <a:lstStyle/>
          <a:p>
            <a:pPr algn="ctr"/>
            <a:r>
              <a:rPr lang="en-US" sz="2800" b="1" dirty="0" smtClean="0">
                <a:solidFill>
                  <a:srgbClr val="0000FF"/>
                </a:solidFill>
              </a:rPr>
              <a:t>NỘI DUNG TẬP HUẤN</a:t>
            </a:r>
            <a:endParaRPr lang="en-US" sz="2800" b="1" dirty="0">
              <a:solidFill>
                <a:srgbClr val="0000FF"/>
              </a:solidFill>
            </a:endParaRPr>
          </a:p>
        </p:txBody>
      </p:sp>
      <p:sp>
        <p:nvSpPr>
          <p:cNvPr id="3" name="Content Placeholder 2"/>
          <p:cNvSpPr>
            <a:spLocks noGrp="1"/>
          </p:cNvSpPr>
          <p:nvPr>
            <p:ph idx="1"/>
          </p:nvPr>
        </p:nvSpPr>
        <p:spPr>
          <a:xfrm>
            <a:off x="304800" y="1219200"/>
            <a:ext cx="8686800" cy="5257800"/>
          </a:xfrm>
        </p:spPr>
        <p:txBody>
          <a:bodyPr/>
          <a:lstStyle/>
          <a:p>
            <a:pPr>
              <a:buNone/>
            </a:pPr>
            <a:endParaRPr lang="en-US" dirty="0"/>
          </a:p>
        </p:txBody>
      </p:sp>
      <p:sp>
        <p:nvSpPr>
          <p:cNvPr id="4" name="Horizontal Scroll 3"/>
          <p:cNvSpPr/>
          <p:nvPr/>
        </p:nvSpPr>
        <p:spPr>
          <a:xfrm>
            <a:off x="457200" y="1676400"/>
            <a:ext cx="8382000" cy="990600"/>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Những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điểm</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mới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phần</a:t>
            </a:r>
            <a:r>
              <a:rPr lang="en-US" sz="2400" dirty="0" smtClean="0">
                <a:solidFill>
                  <a:srgbClr val="0000FF"/>
                </a:solidFill>
                <a:latin typeface="Times New Roman" pitchFamily="18" charset="0"/>
                <a:cs typeface="Times New Roman" pitchFamily="18" charset="0"/>
              </a:rPr>
              <a:t> LS ở </a:t>
            </a:r>
            <a:r>
              <a:rPr lang="en-US" sz="2400" dirty="0" err="1" smtClean="0">
                <a:solidFill>
                  <a:srgbClr val="0000FF"/>
                </a:solidFill>
                <a:latin typeface="Times New Roman" pitchFamily="18" charset="0"/>
                <a:cs typeface="Times New Roman" pitchFamily="18" charset="0"/>
              </a:rPr>
              <a:t>tiểu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trong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chương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trình</a:t>
            </a:r>
            <a:r>
              <a:rPr lang="en-US" sz="2400" dirty="0" smtClean="0">
                <a:solidFill>
                  <a:srgbClr val="0000FF"/>
                </a:solidFill>
                <a:latin typeface="Times New Roman" pitchFamily="18" charset="0"/>
                <a:cs typeface="Times New Roman" pitchFamily="18" charset="0"/>
              </a:rPr>
              <a:t> GDPT</a:t>
            </a:r>
            <a:r>
              <a:rPr lang="en-US" sz="2000" dirty="0" smtClean="0">
                <a:solidFill>
                  <a:srgbClr val="0000FF"/>
                </a:solidFill>
              </a:rPr>
              <a:t> </a:t>
            </a:r>
            <a:endParaRPr lang="en-US" sz="2000" dirty="0">
              <a:solidFill>
                <a:srgbClr val="0000FF"/>
              </a:solidFill>
            </a:endParaRPr>
          </a:p>
        </p:txBody>
      </p:sp>
      <p:sp>
        <p:nvSpPr>
          <p:cNvPr id="5" name="Horizontal Scroll 4"/>
          <p:cNvSpPr/>
          <p:nvPr/>
        </p:nvSpPr>
        <p:spPr>
          <a:xfrm>
            <a:off x="457200" y="2590800"/>
            <a:ext cx="8382000" cy="1295400"/>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bg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gì</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sao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phải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DHLS ở TH?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cụ</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cần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khi</a:t>
            </a:r>
            <a:r>
              <a:rPr lang="en-US" sz="2400" dirty="0" smtClean="0">
                <a:solidFill>
                  <a:schemeClr val="tx1"/>
                </a:solidFill>
                <a:latin typeface="Times New Roman" pitchFamily="18" charset="0"/>
                <a:cs typeface="Times New Roman" pitchFamily="18" charset="0"/>
              </a:rPr>
              <a:t> DHLS ở TH</a:t>
            </a:r>
            <a:endParaRPr lang="en-US" sz="2400" dirty="0">
              <a:solidFill>
                <a:schemeClr val="tx1"/>
              </a:solidFill>
              <a:latin typeface="Times New Roman" pitchFamily="18" charset="0"/>
              <a:cs typeface="Times New Roman" pitchFamily="18" charset="0"/>
            </a:endParaRPr>
          </a:p>
        </p:txBody>
      </p:sp>
      <p:sp>
        <p:nvSpPr>
          <p:cNvPr id="6" name="Horizontal Scroll 5"/>
          <p:cNvSpPr/>
          <p:nvPr/>
        </p:nvSpPr>
        <p:spPr>
          <a:xfrm>
            <a:off x="457200" y="3733800"/>
            <a:ext cx="8458200" cy="1033272"/>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Times New Roman" pitchFamily="18" charset="0"/>
                <a:cs typeface="Times New Roman" pitchFamily="18" charset="0"/>
              </a:rPr>
              <a:t>Cách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tổ</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dạy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sử</a:t>
            </a:r>
            <a:r>
              <a:rPr lang="en-US" sz="2400" dirty="0" smtClean="0">
                <a:solidFill>
                  <a:schemeClr val="tx1"/>
                </a:solidFill>
                <a:latin typeface="Times New Roman" pitchFamily="18" charset="0"/>
                <a:cs typeface="Times New Roman" pitchFamily="18" charset="0"/>
              </a:rPr>
              <a:t> ở TH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HS</a:t>
            </a:r>
            <a:endParaRPr lang="en-US" sz="2400" dirty="0">
              <a:solidFill>
                <a:schemeClr val="tx1"/>
              </a:solidFill>
              <a:latin typeface="Times New Roman" pitchFamily="18" charset="0"/>
              <a:cs typeface="Times New Roman" pitchFamily="18" charset="0"/>
            </a:endParaRPr>
          </a:p>
        </p:txBody>
      </p:sp>
      <p:sp>
        <p:nvSpPr>
          <p:cNvPr id="7" name="Horizontal Scroll 6"/>
          <p:cNvSpPr/>
          <p:nvPr/>
        </p:nvSpPr>
        <p:spPr>
          <a:xfrm>
            <a:off x="457200" y="4800600"/>
            <a:ext cx="8382000" cy="1143000"/>
          </a:xfrm>
          <a:prstGeom prst="horizontalScroll">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rgbClr val="0000FF"/>
                </a:solidFill>
                <a:latin typeface="Times New Roman" pitchFamily="18" charset="0"/>
                <a:cs typeface="Times New Roman" pitchFamily="18" charset="0"/>
              </a:rPr>
              <a:t>Thực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hành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vận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dụng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phương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pháp</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và</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hình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tổ</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chức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dạy</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r>
              <a:rPr lang="en-US" sz="2400" dirty="0" smtClean="0">
                <a:solidFill>
                  <a:srgbClr val="0000FF"/>
                </a:solidFill>
                <a:latin typeface="Times New Roman" pitchFamily="18" charset="0"/>
                <a:cs typeface="Times New Roman" pitchFamily="18" charset="0"/>
              </a:rPr>
              <a:t> LS ở </a:t>
            </a:r>
            <a:r>
              <a:rPr lang="en-US" sz="2400" dirty="0" err="1" smtClean="0">
                <a:solidFill>
                  <a:srgbClr val="0000FF"/>
                </a:solidFill>
                <a:latin typeface="Times New Roman" pitchFamily="18" charset="0"/>
                <a:cs typeface="Times New Roman" pitchFamily="18" charset="0"/>
              </a:rPr>
              <a:t>tiểu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theo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hướng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phát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triển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năng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lực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người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endParaRPr lang="en-US" sz="2400" dirty="0">
              <a:solidFill>
                <a:srgbClr val="0000FF"/>
              </a:solidFill>
              <a:latin typeface="Times New Roman" pitchFamily="18" charset="0"/>
              <a:cs typeface="Times New Roman" pitchFamily="18" charset="0"/>
            </a:endParaRPr>
          </a:p>
        </p:txBody>
      </p:sp>
      <p:sp>
        <p:nvSpPr>
          <p:cNvPr id="8" name="Horizontal Scroll 7"/>
          <p:cNvSpPr/>
          <p:nvPr/>
        </p:nvSpPr>
        <p:spPr>
          <a:xfrm>
            <a:off x="457200" y="5824728"/>
            <a:ext cx="8382000" cy="1033272"/>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latin typeface="Times New Roman" pitchFamily="18" charset="0"/>
                <a:cs typeface="Times New Roman" pitchFamily="18" charset="0"/>
              </a:rPr>
              <a:t>KT- ĐG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xây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dựng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ĐG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endParaRPr lang="en-US" sz="2400" dirty="0">
              <a:solidFill>
                <a:schemeClr val="tx1"/>
              </a:solidFill>
              <a:latin typeface="Times New Roman" pitchFamily="18" charset="0"/>
              <a:cs typeface="Times New Roman" pitchFamily="18" charset="0"/>
            </a:endParaRPr>
          </a:p>
        </p:txBody>
      </p:sp>
      <p:sp>
        <p:nvSpPr>
          <p:cNvPr id="9" name="Horizontal Scroll 8"/>
          <p:cNvSpPr/>
          <p:nvPr/>
        </p:nvSpPr>
        <p:spPr>
          <a:xfrm>
            <a:off x="457200" y="990600"/>
            <a:ext cx="8382000" cy="685800"/>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Times New Roman" pitchFamily="18" charset="0"/>
                <a:cs typeface="Times New Roman" pitchFamily="18" charset="0"/>
              </a:rPr>
              <a:t>Tìm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cấu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trúc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liệu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huấn</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checkerboard(across)">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amond(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heckerboard(across)">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checkerboard(across)">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2" descr="https://kenh14cdn.com/ccccccccccccg1jbkOfv1Ncccccccc/Image/2012/07/3rdWeek/120717cineDCBD01_00d31.JPG"/>
          <p:cNvPicPr>
            <a:picLocks noChangeAspect="1" noChangeArrowheads="1"/>
          </p:cNvPicPr>
          <p:nvPr/>
        </p:nvPicPr>
        <p:blipFill>
          <a:blip r:embed="rId2" cstate="print"/>
          <a:srcRect/>
          <a:stretch>
            <a:fillRect/>
          </a:stretch>
        </p:blipFill>
        <p:spPr bwMode="auto">
          <a:xfrm>
            <a:off x="152400" y="228600"/>
            <a:ext cx="3155534" cy="2155825"/>
          </a:xfrm>
          <a:prstGeom prst="rect">
            <a:avLst/>
          </a:prstGeom>
          <a:noFill/>
        </p:spPr>
      </p:pic>
      <p:pic>
        <p:nvPicPr>
          <p:cNvPr id="3" name="Picture 12" descr="Related image"/>
          <p:cNvPicPr>
            <a:picLocks noChangeAspect="1" noChangeArrowheads="1"/>
          </p:cNvPicPr>
          <p:nvPr/>
        </p:nvPicPr>
        <p:blipFill>
          <a:blip r:embed="rId3" cstate="print"/>
          <a:srcRect/>
          <a:stretch>
            <a:fillRect/>
          </a:stretch>
        </p:blipFill>
        <p:spPr bwMode="auto">
          <a:xfrm>
            <a:off x="3429000" y="228600"/>
            <a:ext cx="2657475" cy="2133600"/>
          </a:xfrm>
          <a:prstGeom prst="rect">
            <a:avLst/>
          </a:prstGeom>
          <a:noFill/>
        </p:spPr>
      </p:pic>
      <p:pic>
        <p:nvPicPr>
          <p:cNvPr id="4" name="Picture 10" descr="Image result for phim ngÃ´ quyá»n vÃ  chiáº¿n tháº¯ng báº¡ch Äáº±ng nÄm 938"/>
          <p:cNvPicPr>
            <a:picLocks noChangeAspect="1" noChangeArrowheads="1"/>
          </p:cNvPicPr>
          <p:nvPr/>
        </p:nvPicPr>
        <p:blipFill>
          <a:blip r:embed="rId4" cstate="print"/>
          <a:srcRect/>
          <a:stretch>
            <a:fillRect/>
          </a:stretch>
        </p:blipFill>
        <p:spPr bwMode="auto">
          <a:xfrm>
            <a:off x="6172200" y="228600"/>
            <a:ext cx="2819400" cy="2133600"/>
          </a:xfrm>
          <a:prstGeom prst="rect">
            <a:avLst/>
          </a:prstGeom>
          <a:noFill/>
        </p:spPr>
      </p:pic>
      <p:pic>
        <p:nvPicPr>
          <p:cNvPr id="5" name="Picture 8" descr="Related image"/>
          <p:cNvPicPr>
            <a:picLocks noChangeAspect="1" noChangeArrowheads="1"/>
          </p:cNvPicPr>
          <p:nvPr/>
        </p:nvPicPr>
        <p:blipFill>
          <a:blip r:embed="rId5" cstate="print"/>
          <a:srcRect/>
          <a:stretch>
            <a:fillRect/>
          </a:stretch>
        </p:blipFill>
        <p:spPr bwMode="auto">
          <a:xfrm>
            <a:off x="228600" y="2590800"/>
            <a:ext cx="2476500" cy="1981200"/>
          </a:xfrm>
          <a:prstGeom prst="rect">
            <a:avLst/>
          </a:prstGeom>
          <a:noFill/>
        </p:spPr>
      </p:pic>
      <p:pic>
        <p:nvPicPr>
          <p:cNvPr id="6" name="Picture 6" descr="Related image"/>
          <p:cNvPicPr>
            <a:picLocks noChangeAspect="1" noChangeArrowheads="1"/>
          </p:cNvPicPr>
          <p:nvPr/>
        </p:nvPicPr>
        <p:blipFill>
          <a:blip r:embed="rId6" cstate="print"/>
          <a:srcRect/>
          <a:stretch>
            <a:fillRect/>
          </a:stretch>
        </p:blipFill>
        <p:spPr bwMode="auto">
          <a:xfrm>
            <a:off x="2819400" y="2667000"/>
            <a:ext cx="2971800" cy="1981200"/>
          </a:xfrm>
          <a:prstGeom prst="rect">
            <a:avLst/>
          </a:prstGeom>
          <a:noFill/>
        </p:spPr>
      </p:pic>
      <p:pic>
        <p:nvPicPr>
          <p:cNvPr id="7" name="Picture 16" descr="Image result for phim ngÃ´ quyá»n vÃ  chiáº¿n tháº¯ng báº¡ch Äáº±ng nÄm 938"/>
          <p:cNvPicPr>
            <a:picLocks noChangeAspect="1" noChangeArrowheads="1"/>
          </p:cNvPicPr>
          <p:nvPr/>
        </p:nvPicPr>
        <p:blipFill>
          <a:blip r:embed="rId7" cstate="print"/>
          <a:srcRect/>
          <a:stretch>
            <a:fillRect/>
          </a:stretch>
        </p:blipFill>
        <p:spPr bwMode="auto">
          <a:xfrm>
            <a:off x="6172200" y="2667000"/>
            <a:ext cx="2667000" cy="2000251"/>
          </a:xfrm>
          <a:prstGeom prst="rect">
            <a:avLst/>
          </a:prstGeom>
          <a:noFill/>
        </p:spPr>
      </p:pic>
      <p:pic>
        <p:nvPicPr>
          <p:cNvPr id="8" name="Picture 14" descr="Image result for phim ngÃ´ quyá»n vÃ  chiáº¿n tháº¯ng báº¡ch Äáº±ng nÄm 938"/>
          <p:cNvPicPr>
            <a:picLocks noChangeAspect="1" noChangeArrowheads="1"/>
          </p:cNvPicPr>
          <p:nvPr/>
        </p:nvPicPr>
        <p:blipFill>
          <a:blip r:embed="rId8" cstate="print"/>
          <a:srcRect/>
          <a:stretch>
            <a:fillRect/>
          </a:stretch>
        </p:blipFill>
        <p:spPr bwMode="auto">
          <a:xfrm>
            <a:off x="228600" y="4648200"/>
            <a:ext cx="2590800" cy="1952625"/>
          </a:xfrm>
          <a:prstGeom prst="rect">
            <a:avLst/>
          </a:prstGeom>
          <a:noFill/>
        </p:spPr>
      </p:pic>
      <p:pic>
        <p:nvPicPr>
          <p:cNvPr id="9" name="Picture 18" descr="chuyen ve danh tuong hien ke giup ngo quyen bay tran bach dang hinh anh 6"/>
          <p:cNvPicPr>
            <a:picLocks noChangeAspect="1" noChangeArrowheads="1"/>
          </p:cNvPicPr>
          <p:nvPr/>
        </p:nvPicPr>
        <p:blipFill>
          <a:blip r:embed="rId9" cstate="print"/>
          <a:srcRect/>
          <a:stretch>
            <a:fillRect/>
          </a:stretch>
        </p:blipFill>
        <p:spPr bwMode="auto">
          <a:xfrm>
            <a:off x="2895600" y="4800600"/>
            <a:ext cx="2743200" cy="1828800"/>
          </a:xfrm>
          <a:prstGeom prst="rect">
            <a:avLst/>
          </a:prstGeom>
          <a:noFill/>
        </p:spPr>
      </p:pic>
      <p:pic>
        <p:nvPicPr>
          <p:cNvPr id="10" name="Picture 20" descr="chuyen ve danh tuong hien ke giup ngo quyen bay tran bach dang hinh anh 3"/>
          <p:cNvPicPr>
            <a:picLocks noChangeAspect="1" noChangeArrowheads="1"/>
          </p:cNvPicPr>
          <p:nvPr/>
        </p:nvPicPr>
        <p:blipFill>
          <a:blip r:embed="rId10" cstate="print"/>
          <a:srcRect/>
          <a:stretch>
            <a:fillRect/>
          </a:stretch>
        </p:blipFill>
        <p:spPr bwMode="auto">
          <a:xfrm>
            <a:off x="5943600" y="4800600"/>
            <a:ext cx="2943921" cy="18288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1600200" y="4343400"/>
            <a:ext cx="2133600" cy="15240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rgbClr val="C00000"/>
                </a:solidFill>
              </a:rPr>
              <a:t>Kết</a:t>
            </a:r>
            <a:r>
              <a:rPr lang="en-US" sz="2800" b="1" dirty="0" smtClean="0">
                <a:solidFill>
                  <a:srgbClr val="C00000"/>
                </a:solidFill>
              </a:rPr>
              <a:t> </a:t>
            </a:r>
            <a:r>
              <a:rPr lang="en-US" sz="2800" b="1" dirty="0" err="1" smtClean="0">
                <a:solidFill>
                  <a:srgbClr val="C00000"/>
                </a:solidFill>
              </a:rPr>
              <a:t>quả</a:t>
            </a:r>
            <a:endParaRPr lang="en-US" sz="2800" b="1" dirty="0">
              <a:solidFill>
                <a:srgbClr val="C00000"/>
              </a:solidFill>
            </a:endParaRPr>
          </a:p>
        </p:txBody>
      </p:sp>
      <p:sp>
        <p:nvSpPr>
          <p:cNvPr id="11" name="Oval 10"/>
          <p:cNvSpPr/>
          <p:nvPr/>
        </p:nvSpPr>
        <p:spPr>
          <a:xfrm>
            <a:off x="5791200" y="1143000"/>
            <a:ext cx="2133600" cy="15240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rgbClr val="C00000"/>
                </a:solidFill>
              </a:rPr>
              <a:t>Diễn</a:t>
            </a:r>
            <a:r>
              <a:rPr lang="en-US" sz="2800" b="1" dirty="0" smtClean="0">
                <a:solidFill>
                  <a:srgbClr val="C00000"/>
                </a:solidFill>
              </a:rPr>
              <a:t> </a:t>
            </a:r>
            <a:r>
              <a:rPr lang="en-US" sz="2800" b="1" dirty="0" err="1" smtClean="0">
                <a:solidFill>
                  <a:srgbClr val="C00000"/>
                </a:solidFill>
              </a:rPr>
              <a:t>biến</a:t>
            </a:r>
            <a:endParaRPr lang="en-US" sz="2800" b="1" dirty="0">
              <a:solidFill>
                <a:srgbClr val="C00000"/>
              </a:solidFill>
            </a:endParaRPr>
          </a:p>
        </p:txBody>
      </p:sp>
      <p:sp>
        <p:nvSpPr>
          <p:cNvPr id="12" name="Oval 11"/>
          <p:cNvSpPr/>
          <p:nvPr/>
        </p:nvSpPr>
        <p:spPr>
          <a:xfrm>
            <a:off x="5638800" y="4191000"/>
            <a:ext cx="2133600" cy="15240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C00000"/>
                </a:solidFill>
              </a:rPr>
              <a:t>Ý  </a:t>
            </a:r>
            <a:r>
              <a:rPr lang="en-US" sz="2800" b="1" dirty="0" err="1" smtClean="0">
                <a:solidFill>
                  <a:srgbClr val="C00000"/>
                </a:solidFill>
              </a:rPr>
              <a:t>nghĩa</a:t>
            </a:r>
            <a:endParaRPr lang="en-US" sz="2800" b="1" dirty="0">
              <a:solidFill>
                <a:srgbClr val="C00000"/>
              </a:solidFill>
            </a:endParaRPr>
          </a:p>
        </p:txBody>
      </p:sp>
      <p:sp>
        <p:nvSpPr>
          <p:cNvPr id="13" name="Oval 12"/>
          <p:cNvSpPr/>
          <p:nvPr/>
        </p:nvSpPr>
        <p:spPr>
          <a:xfrm>
            <a:off x="1905000" y="914400"/>
            <a:ext cx="2133600" cy="15240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rgbClr val="C00000"/>
                </a:solidFill>
              </a:rPr>
              <a:t>Nguyên</a:t>
            </a:r>
            <a:r>
              <a:rPr lang="en-US" sz="2800" b="1" dirty="0" smtClean="0">
                <a:solidFill>
                  <a:srgbClr val="C00000"/>
                </a:solidFill>
              </a:rPr>
              <a:t> </a:t>
            </a:r>
            <a:r>
              <a:rPr lang="en-US" sz="2800" b="1" dirty="0" err="1" smtClean="0">
                <a:solidFill>
                  <a:srgbClr val="C00000"/>
                </a:solidFill>
              </a:rPr>
              <a:t>nhân</a:t>
            </a:r>
            <a:endParaRPr lang="en-US" sz="2800" b="1" dirty="0">
              <a:solidFill>
                <a:srgbClr val="C00000"/>
              </a:solidFill>
            </a:endParaRPr>
          </a:p>
        </p:txBody>
      </p:sp>
      <p:sp>
        <p:nvSpPr>
          <p:cNvPr id="14" name="Rectangle 13"/>
          <p:cNvSpPr/>
          <p:nvPr/>
        </p:nvSpPr>
        <p:spPr>
          <a:xfrm>
            <a:off x="2362200" y="2971800"/>
            <a:ext cx="4800600" cy="10668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rgbClr val="C00000"/>
                </a:solidFill>
              </a:rPr>
              <a:t>Chiến</a:t>
            </a:r>
            <a:r>
              <a:rPr lang="en-US" sz="2800" b="1" dirty="0" smtClean="0">
                <a:solidFill>
                  <a:srgbClr val="C00000"/>
                </a:solidFill>
              </a:rPr>
              <a:t> </a:t>
            </a:r>
            <a:r>
              <a:rPr lang="en-US" sz="2800" b="1" dirty="0" err="1" smtClean="0">
                <a:solidFill>
                  <a:srgbClr val="C00000"/>
                </a:solidFill>
              </a:rPr>
              <a:t>thắng</a:t>
            </a:r>
            <a:r>
              <a:rPr lang="en-US" sz="2800" b="1" dirty="0" smtClean="0">
                <a:solidFill>
                  <a:srgbClr val="C00000"/>
                </a:solidFill>
              </a:rPr>
              <a:t> </a:t>
            </a:r>
            <a:r>
              <a:rPr lang="en-US" sz="2800" b="1" dirty="0" err="1" smtClean="0">
                <a:solidFill>
                  <a:srgbClr val="C00000"/>
                </a:solidFill>
              </a:rPr>
              <a:t>Bạch</a:t>
            </a:r>
            <a:r>
              <a:rPr lang="en-US" sz="2800" b="1" dirty="0" smtClean="0">
                <a:solidFill>
                  <a:srgbClr val="C00000"/>
                </a:solidFill>
              </a:rPr>
              <a:t> </a:t>
            </a:r>
            <a:r>
              <a:rPr lang="en-US" sz="2800" b="1" dirty="0" err="1" smtClean="0">
                <a:solidFill>
                  <a:srgbClr val="C00000"/>
                </a:solidFill>
              </a:rPr>
              <a:t>Đằng</a:t>
            </a:r>
            <a:r>
              <a:rPr lang="en-US" sz="2800" b="1" dirty="0" smtClean="0">
                <a:solidFill>
                  <a:srgbClr val="C00000"/>
                </a:solidFill>
              </a:rPr>
              <a:t> </a:t>
            </a:r>
          </a:p>
          <a:p>
            <a:pPr algn="ctr"/>
            <a:r>
              <a:rPr lang="en-US" sz="2800" b="1" dirty="0" err="1" smtClean="0">
                <a:solidFill>
                  <a:srgbClr val="C00000"/>
                </a:solidFill>
              </a:rPr>
              <a:t>năm</a:t>
            </a:r>
            <a:r>
              <a:rPr lang="en-US" sz="2800" b="1" dirty="0" smtClean="0">
                <a:solidFill>
                  <a:srgbClr val="C00000"/>
                </a:solidFill>
              </a:rPr>
              <a:t> 938</a:t>
            </a:r>
            <a:endParaRPr lang="en-US" sz="2800" b="1" dirty="0">
              <a:solidFill>
                <a:srgbClr val="C00000"/>
              </a:solidFill>
            </a:endParaRPr>
          </a:p>
        </p:txBody>
      </p:sp>
      <p:cxnSp>
        <p:nvCxnSpPr>
          <p:cNvPr id="16" name="Straight Arrow Connector 15"/>
          <p:cNvCxnSpPr>
            <a:endCxn id="13" idx="4"/>
          </p:cNvCxnSpPr>
          <p:nvPr/>
        </p:nvCxnSpPr>
        <p:spPr>
          <a:xfrm rot="16200000" flipV="1">
            <a:off x="2895600" y="2514600"/>
            <a:ext cx="4572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flipH="1" flipV="1">
            <a:off x="5905500" y="2628900"/>
            <a:ext cx="381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6019800" y="4038600"/>
            <a:ext cx="152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2971800" y="4114800"/>
            <a:ext cx="381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6248400"/>
          </a:xfrm>
        </p:spPr>
        <p:txBody>
          <a:bodyPr>
            <a:noAutofit/>
          </a:bodyPr>
          <a:lstStyle/>
          <a:p>
            <a:pPr>
              <a:buNone/>
            </a:pPr>
            <a:r>
              <a:rPr lang="en-US" sz="2800"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Phương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pháp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kể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chuyện</a:t>
            </a:r>
            <a:endParaRPr lang="en-US" sz="2800" b="1" dirty="0" smtClean="0">
              <a:solidFill>
                <a:srgbClr val="0000FF"/>
              </a:solidFill>
              <a:latin typeface="Times New Roman" pitchFamily="18" charset="0"/>
              <a:cs typeface="Times New Roman" pitchFamily="18" charset="0"/>
            </a:endParaRPr>
          </a:p>
          <a:p>
            <a:pPr>
              <a:buNone/>
            </a:pPr>
            <a:r>
              <a:rPr lang="en-US" sz="2200" dirty="0" smtClean="0">
                <a:solidFill>
                  <a:srgbClr val="0000FF"/>
                </a:solidFill>
                <a:latin typeface="Times New Roman" pitchFamily="18" charset="0"/>
                <a:cs typeface="Times New Roman" pitchFamily="18" charset="0"/>
              </a:rPr>
              <a:t>  </a:t>
            </a:r>
            <a:endParaRPr lang="en-US" sz="2200" dirty="0" smtClean="0">
              <a:solidFill>
                <a:schemeClr val="tx1"/>
              </a:solidFill>
              <a:latin typeface="Times New Roman" pitchFamily="18" charset="0"/>
              <a:cs typeface="Times New Roman" pitchFamily="18" charset="0"/>
            </a:endParaRPr>
          </a:p>
          <a:p>
            <a:pPr>
              <a:buFontTx/>
              <a:buChar char="-"/>
            </a:pPr>
            <a:r>
              <a:rPr lang="en-US" sz="2400" dirty="0" smtClean="0">
                <a:solidFill>
                  <a:schemeClr val="tx1"/>
                </a:solidFill>
                <a:latin typeface="Times New Roman" pitchFamily="18" charset="0"/>
                <a:cs typeface="Times New Roman" pitchFamily="18" charset="0"/>
              </a:rPr>
              <a:t>VD: </a:t>
            </a:r>
          </a:p>
          <a:p>
            <a:pPr>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Nước</a:t>
            </a:r>
            <a:r>
              <a:rPr lang="en-US" sz="2400" dirty="0" smtClean="0">
                <a:solidFill>
                  <a:schemeClr val="tx1"/>
                </a:solidFill>
                <a:latin typeface="Times New Roman" pitchFamily="18" charset="0"/>
                <a:cs typeface="Times New Roman" pitchFamily="18" charset="0"/>
              </a:rPr>
              <a:t> VL, AL </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kể</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chuyện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Chiếc</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nỏ</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thần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truyền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thuyết</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về</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Lạc</a:t>
            </a:r>
            <a:r>
              <a:rPr lang="en-US" sz="2400" dirty="0" smtClean="0">
                <a:solidFill>
                  <a:schemeClr val="tx1"/>
                </a:solidFill>
                <a:latin typeface="Times New Roman" pitchFamily="18" charset="0"/>
                <a:cs typeface="Times New Roman" pitchFamily="18" charset="0"/>
                <a:sym typeface="Wingdings" pitchFamily="2" charset="2"/>
              </a:rPr>
              <a:t> Long </a:t>
            </a:r>
            <a:r>
              <a:rPr lang="en-US" sz="2400" dirty="0" err="1" smtClean="0">
                <a:solidFill>
                  <a:schemeClr val="tx1"/>
                </a:solidFill>
                <a:latin typeface="Times New Roman" pitchFamily="18" charset="0"/>
                <a:cs typeface="Times New Roman" pitchFamily="18" charset="0"/>
                <a:sym typeface="Wingdings" pitchFamily="2" charset="2"/>
              </a:rPr>
              <a:t>Quân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và</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Âu</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Cơ</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kết</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hợp</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với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giới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thiệu</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các</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hiện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vật</a:t>
            </a:r>
            <a:r>
              <a:rPr lang="en-US" sz="2400" dirty="0" smtClean="0">
                <a:solidFill>
                  <a:schemeClr val="tx1"/>
                </a:solidFill>
                <a:latin typeface="Times New Roman" pitchFamily="18" charset="0"/>
                <a:cs typeface="Times New Roman" pitchFamily="18" charset="0"/>
                <a:sym typeface="Wingdings" pitchFamily="2" charset="2"/>
              </a:rPr>
              <a:t> LS: </a:t>
            </a:r>
            <a:r>
              <a:rPr lang="en-US" sz="2400" dirty="0" err="1" smtClean="0">
                <a:solidFill>
                  <a:schemeClr val="tx1"/>
                </a:solidFill>
                <a:latin typeface="Times New Roman" pitchFamily="18" charset="0"/>
                <a:cs typeface="Times New Roman" pitchFamily="18" charset="0"/>
                <a:sym typeface="Wingdings" pitchFamily="2" charset="2"/>
              </a:rPr>
              <a:t>trống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đồng</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mũi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tên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đồng</a:t>
            </a:r>
            <a:r>
              <a:rPr lang="en-US" sz="2400" dirty="0" smtClean="0">
                <a:solidFill>
                  <a:schemeClr val="tx1"/>
                </a:solidFill>
                <a:latin typeface="Times New Roman" pitchFamily="18" charset="0"/>
                <a:cs typeface="Times New Roman" pitchFamily="18" charset="0"/>
                <a:sym typeface="Wingdings" pitchFamily="2" charset="2"/>
              </a:rPr>
              <a:t>…</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sym typeface="Wingdings" pitchFamily="2" charset="2"/>
              </a:rPr>
              <a:t> </a:t>
            </a:r>
            <a:r>
              <a:rPr lang="en-US" sz="2400" dirty="0" smtClean="0">
                <a:solidFill>
                  <a:schemeClr val="tx1"/>
                </a:solidFill>
                <a:latin typeface="Times New Roman" pitchFamily="18" charset="0"/>
                <a:cs typeface="Times New Roman" pitchFamily="18" charset="0"/>
                <a:sym typeface="Wingdings" pitchFamily="2" charset="2"/>
              </a:rPr>
              <a:t>HS </a:t>
            </a:r>
            <a:r>
              <a:rPr lang="en-US" sz="2400" dirty="0" err="1" smtClean="0">
                <a:solidFill>
                  <a:schemeClr val="tx1"/>
                </a:solidFill>
                <a:latin typeface="Times New Roman" pitchFamily="18" charset="0"/>
                <a:cs typeface="Times New Roman" pitchFamily="18" charset="0"/>
              </a:rPr>
              <a:t>suy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luận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tìm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thấy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chồng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lấp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giữa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truyền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thuyết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LS.</a:t>
            </a:r>
            <a:endParaRPr lang="en-US" sz="2400" dirty="0" smtClean="0">
              <a:solidFill>
                <a:schemeClr val="tx1"/>
              </a:solidFill>
              <a:latin typeface="Times New Roman" pitchFamily="18" charset="0"/>
              <a:cs typeface="Times New Roman" pitchFamily="18" charset="0"/>
              <a:sym typeface="Wingdings" pitchFamily="2" charset="2"/>
            </a:endParaRPr>
          </a:p>
          <a:p>
            <a:pPr>
              <a:buFontTx/>
              <a:buChar char="-"/>
            </a:pP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Bài</a:t>
            </a:r>
            <a:r>
              <a:rPr lang="en-US" sz="2400"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Ngô</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Quyền</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và</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chiến</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thắng</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Bạch</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Đằng</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năm</a:t>
            </a:r>
            <a:r>
              <a:rPr lang="en-US" sz="2400" i="1" dirty="0" smtClean="0">
                <a:solidFill>
                  <a:schemeClr val="tx1"/>
                </a:solidFill>
                <a:latin typeface="Times New Roman" pitchFamily="18" charset="0"/>
                <a:cs typeface="Times New Roman" pitchFamily="18" charset="0"/>
                <a:sym typeface="Wingdings" pitchFamily="2" charset="2"/>
              </a:rPr>
              <a:t> 938 </a:t>
            </a:r>
            <a:r>
              <a:rPr lang="en-US" sz="2400" dirty="0" smtClean="0">
                <a:solidFill>
                  <a:schemeClr val="tx1"/>
                </a:solidFill>
                <a:latin typeface="Times New Roman" pitchFamily="18" charset="0"/>
                <a:cs typeface="Times New Roman" pitchFamily="18" charset="0"/>
                <a:sym typeface="Wingdings" pitchFamily="2" charset="2"/>
              </a:rPr>
              <a:t>(Minh </a:t>
            </a:r>
            <a:r>
              <a:rPr lang="en-US" sz="2400" dirty="0" err="1" smtClean="0">
                <a:solidFill>
                  <a:schemeClr val="tx1"/>
                </a:solidFill>
                <a:latin typeface="Times New Roman" pitchFamily="18" charset="0"/>
                <a:cs typeface="Times New Roman" pitchFamily="18" charset="0"/>
                <a:sym typeface="Wingdings" pitchFamily="2" charset="2"/>
              </a:rPr>
              <a:t>họa</a:t>
            </a:r>
            <a:r>
              <a:rPr lang="en-US" sz="2400" dirty="0" smtClean="0">
                <a:solidFill>
                  <a:schemeClr val="tx1"/>
                </a:solidFill>
                <a:latin typeface="Times New Roman" pitchFamily="18" charset="0"/>
                <a:cs typeface="Times New Roman" pitchFamily="18" charset="0"/>
                <a:sym typeface="Wingdings" pitchFamily="2" charset="2"/>
              </a:rPr>
              <a:t>)</a:t>
            </a:r>
          </a:p>
          <a:p>
            <a:pPr>
              <a:buFontTx/>
              <a:buChar char="-"/>
            </a:pP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Bài</a:t>
            </a:r>
            <a:r>
              <a:rPr lang="en-US" sz="2400"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Cuộc</a:t>
            </a:r>
            <a:r>
              <a:rPr lang="en-US" sz="2400" i="1" dirty="0" smtClean="0">
                <a:solidFill>
                  <a:schemeClr val="tx1"/>
                </a:solidFill>
                <a:latin typeface="Times New Roman" pitchFamily="18" charset="0"/>
                <a:cs typeface="Times New Roman" pitchFamily="18" charset="0"/>
                <a:sym typeface="Wingdings" pitchFamily="2" charset="2"/>
              </a:rPr>
              <a:t> KC </a:t>
            </a:r>
            <a:r>
              <a:rPr lang="en-US" sz="2400" i="1" dirty="0" err="1" smtClean="0">
                <a:solidFill>
                  <a:schemeClr val="tx1"/>
                </a:solidFill>
                <a:latin typeface="Times New Roman" pitchFamily="18" charset="0"/>
                <a:cs typeface="Times New Roman" pitchFamily="18" charset="0"/>
                <a:sym typeface="Wingdings" pitchFamily="2" charset="2"/>
              </a:rPr>
              <a:t>chống</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quân</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Mông</a:t>
            </a:r>
            <a:r>
              <a:rPr lang="en-US" sz="2400" i="1" dirty="0" smtClean="0">
                <a:solidFill>
                  <a:schemeClr val="tx1"/>
                </a:solidFill>
                <a:latin typeface="Times New Roman" pitchFamily="18" charset="0"/>
                <a:cs typeface="Times New Roman" pitchFamily="18" charset="0"/>
                <a:sym typeface="Wingdings" pitchFamily="2" charset="2"/>
              </a:rPr>
              <a:t> – </a:t>
            </a:r>
            <a:r>
              <a:rPr lang="en-US" sz="2400" i="1" dirty="0" err="1" smtClean="0">
                <a:solidFill>
                  <a:schemeClr val="tx1"/>
                </a:solidFill>
                <a:latin typeface="Times New Roman" pitchFamily="18" charset="0"/>
                <a:cs typeface="Times New Roman" pitchFamily="18" charset="0"/>
                <a:sym typeface="Wingdings" pitchFamily="2" charset="2"/>
              </a:rPr>
              <a:t>Nguyên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kể</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chuyện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Trần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Quốc</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Toản</a:t>
            </a:r>
            <a:endParaRPr lang="en-US" sz="2400" dirty="0" smtClean="0">
              <a:solidFill>
                <a:schemeClr val="tx1"/>
              </a:solidFill>
              <a:latin typeface="Times New Roman" pitchFamily="18" charset="0"/>
              <a:cs typeface="Times New Roman" pitchFamily="18" charset="0"/>
              <a:sym typeface="Wingdings" pitchFamily="2" charset="2"/>
            </a:endParaRPr>
          </a:p>
          <a:p>
            <a:pPr>
              <a:buFontTx/>
              <a:buChar char="-"/>
            </a:pP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Bài</a:t>
            </a:r>
            <a:r>
              <a:rPr lang="en-US" sz="2400"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Đường</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Trường</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Sơn</a:t>
            </a:r>
            <a:r>
              <a:rPr lang="en-US" sz="2400" i="1"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kể</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về</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anh</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Nguyễn</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Viết</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Sinh</a:t>
            </a:r>
            <a:r>
              <a:rPr lang="en-US" sz="2400" dirty="0" smtClean="0">
                <a:solidFill>
                  <a:schemeClr val="tx1"/>
                </a:solidFill>
                <a:latin typeface="Times New Roman" pitchFamily="18" charset="0"/>
                <a:cs typeface="Times New Roman" pitchFamily="18" charset="0"/>
                <a:sym typeface="Wingdings" pitchFamily="2" charset="2"/>
              </a:rPr>
              <a:t> 6 </a:t>
            </a:r>
            <a:r>
              <a:rPr lang="en-US" sz="2400" dirty="0" err="1" smtClean="0">
                <a:solidFill>
                  <a:schemeClr val="tx1"/>
                </a:solidFill>
                <a:latin typeface="Times New Roman" pitchFamily="18" charset="0"/>
                <a:cs typeface="Times New Roman" pitchFamily="18" charset="0"/>
                <a:sym typeface="Wingdings" pitchFamily="2" charset="2"/>
              </a:rPr>
              <a:t>năm</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gùi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hàng</a:t>
            </a:r>
            <a:r>
              <a:rPr lang="en-US" sz="2400" dirty="0" smtClean="0">
                <a:solidFill>
                  <a:schemeClr val="tx1"/>
                </a:solidFill>
                <a:latin typeface="Times New Roman" pitchFamily="18" charset="0"/>
                <a:cs typeface="Times New Roman" pitchFamily="18" charset="0"/>
                <a:sym typeface="Wingdings" pitchFamily="2" charset="2"/>
              </a:rPr>
              <a:t>.</a:t>
            </a:r>
          </a:p>
          <a:p>
            <a:pPr>
              <a:buFontTx/>
              <a:buChar char="-"/>
            </a:pP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Bài</a:t>
            </a:r>
            <a:r>
              <a:rPr lang="en-US" sz="2400"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Chiến</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thắng</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Điện</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Biên</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Phủ</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trên</a:t>
            </a:r>
            <a:r>
              <a:rPr lang="en-US" sz="2400" i="1" dirty="0" smtClean="0">
                <a:solidFill>
                  <a:schemeClr val="tx1"/>
                </a:solidFill>
                <a:latin typeface="Times New Roman" pitchFamily="18" charset="0"/>
                <a:cs typeface="Times New Roman" pitchFamily="18" charset="0"/>
                <a:sym typeface="Wingdings" pitchFamily="2" charset="2"/>
              </a:rPr>
              <a:t> </a:t>
            </a:r>
            <a:r>
              <a:rPr lang="en-US" sz="2400" i="1" dirty="0" err="1" smtClean="0">
                <a:solidFill>
                  <a:schemeClr val="tx1"/>
                </a:solidFill>
                <a:latin typeface="Times New Roman" pitchFamily="18" charset="0"/>
                <a:cs typeface="Times New Roman" pitchFamily="18" charset="0"/>
                <a:sym typeface="Wingdings" pitchFamily="2" charset="2"/>
              </a:rPr>
              <a:t>không</a:t>
            </a:r>
            <a:r>
              <a:rPr lang="en-US" sz="2400" i="1"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kể</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về</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Em</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bé</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Hà</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Nội</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heckerboard(across)">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86800" cy="5470525"/>
          </a:xfrm>
        </p:spPr>
        <p:txBody>
          <a:bodyPr/>
          <a:lstStyle/>
          <a:p>
            <a:r>
              <a:rPr lang="en-US" dirty="0" err="1" smtClean="0">
                <a:solidFill>
                  <a:schemeClr val="tx1"/>
                </a:solidFill>
                <a:latin typeface="Times New Roman" pitchFamily="18" charset="0"/>
                <a:cs typeface="Times New Roman" pitchFamily="18" charset="0"/>
                <a:sym typeface="Wingdings" pitchFamily="2" charset="2"/>
              </a:rPr>
              <a:t>Bài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Cuộc</a:t>
            </a:r>
            <a:r>
              <a:rPr lang="en-US" dirty="0" smtClean="0">
                <a:solidFill>
                  <a:schemeClr val="tx1"/>
                </a:solidFill>
                <a:latin typeface="Times New Roman" pitchFamily="18" charset="0"/>
                <a:cs typeface="Times New Roman" pitchFamily="18" charset="0"/>
                <a:sym typeface="Wingdings" pitchFamily="2" charset="2"/>
              </a:rPr>
              <a:t> KC </a:t>
            </a:r>
            <a:r>
              <a:rPr lang="en-US" dirty="0" err="1" smtClean="0">
                <a:solidFill>
                  <a:schemeClr val="tx1"/>
                </a:solidFill>
                <a:latin typeface="Times New Roman" pitchFamily="18" charset="0"/>
                <a:cs typeface="Times New Roman" pitchFamily="18" charset="0"/>
                <a:sym typeface="Wingdings" pitchFamily="2" charset="2"/>
              </a:rPr>
              <a:t>chống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quân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xâm</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lược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Mông</a:t>
            </a:r>
            <a:r>
              <a:rPr lang="en-US" dirty="0" smtClean="0">
                <a:solidFill>
                  <a:schemeClr val="tx1"/>
                </a:solidFill>
                <a:latin typeface="Times New Roman" pitchFamily="18" charset="0"/>
                <a:cs typeface="Times New Roman" pitchFamily="18" charset="0"/>
                <a:sym typeface="Wingdings" pitchFamily="2" charset="2"/>
              </a:rPr>
              <a:t> – </a:t>
            </a:r>
            <a:r>
              <a:rPr lang="en-US" dirty="0" err="1" smtClean="0">
                <a:solidFill>
                  <a:schemeClr val="tx1"/>
                </a:solidFill>
                <a:latin typeface="Times New Roman" pitchFamily="18" charset="0"/>
                <a:cs typeface="Times New Roman" pitchFamily="18" charset="0"/>
                <a:sym typeface="Wingdings" pitchFamily="2" charset="2"/>
              </a:rPr>
              <a:t>Nguyên</a:t>
            </a:r>
            <a:endParaRPr lang="en-US" dirty="0" smtClean="0">
              <a:solidFill>
                <a:schemeClr val="tx1"/>
              </a:solidFill>
              <a:latin typeface="Times New Roman" pitchFamily="18" charset="0"/>
              <a:cs typeface="Times New Roman" pitchFamily="18" charset="0"/>
              <a:sym typeface="Wingdings" pitchFamily="2" charset="2"/>
            </a:endParaRPr>
          </a:p>
          <a:p>
            <a:pPr algn="just">
              <a:buNone/>
            </a:pP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Sau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khi</a:t>
            </a:r>
            <a:r>
              <a:rPr lang="en-US" dirty="0" smtClean="0">
                <a:solidFill>
                  <a:schemeClr val="tx1"/>
                </a:solidFill>
                <a:latin typeface="Times New Roman" pitchFamily="18" charset="0"/>
                <a:cs typeface="Times New Roman" pitchFamily="18" charset="0"/>
                <a:sym typeface="Wingdings" pitchFamily="2" charset="2"/>
              </a:rPr>
              <a:t> HS </a:t>
            </a:r>
            <a:r>
              <a:rPr lang="en-US" dirty="0" err="1" smtClean="0">
                <a:solidFill>
                  <a:schemeClr val="tx1"/>
                </a:solidFill>
                <a:latin typeface="Times New Roman" pitchFamily="18" charset="0"/>
                <a:cs typeface="Times New Roman" pitchFamily="18" charset="0"/>
                <a:sym typeface="Wingdings" pitchFamily="2" charset="2"/>
              </a:rPr>
              <a:t>thảo</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luận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nêu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được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những</a:t>
            </a:r>
            <a:r>
              <a:rPr lang="en-US" dirty="0" smtClean="0">
                <a:solidFill>
                  <a:schemeClr val="tx1"/>
                </a:solidFill>
                <a:latin typeface="Times New Roman" pitchFamily="18" charset="0"/>
                <a:cs typeface="Times New Roman" pitchFamily="18" charset="0"/>
                <a:sym typeface="Wingdings" pitchFamily="2" charset="2"/>
              </a:rPr>
              <a:t> chi </a:t>
            </a:r>
            <a:r>
              <a:rPr lang="en-US" dirty="0" err="1" smtClean="0">
                <a:solidFill>
                  <a:schemeClr val="tx1"/>
                </a:solidFill>
                <a:latin typeface="Times New Roman" pitchFamily="18" charset="0"/>
                <a:cs typeface="Times New Roman" pitchFamily="18" charset="0"/>
                <a:sym typeface="Wingdings" pitchFamily="2" charset="2"/>
              </a:rPr>
              <a:t>tiết</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thể</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hiện</a:t>
            </a:r>
            <a:r>
              <a:rPr lang="en-US" dirty="0" smtClean="0">
                <a:solidFill>
                  <a:schemeClr val="tx1"/>
                </a:solidFill>
                <a:latin typeface="Times New Roman" pitchFamily="18" charset="0"/>
                <a:cs typeface="Times New Roman" pitchFamily="18" charset="0"/>
                <a:sym typeface="Wingdings" pitchFamily="2" charset="2"/>
              </a:rPr>
              <a:t> ý </a:t>
            </a:r>
            <a:r>
              <a:rPr lang="en-US" dirty="0" err="1" smtClean="0">
                <a:solidFill>
                  <a:schemeClr val="tx1"/>
                </a:solidFill>
                <a:latin typeface="Times New Roman" pitchFamily="18" charset="0"/>
                <a:cs typeface="Times New Roman" pitchFamily="18" charset="0"/>
                <a:sym typeface="Wingdings" pitchFamily="2" charset="2"/>
              </a:rPr>
              <a:t>chí</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quyết</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tâm</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tiêu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diệt</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giặc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của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vua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tôi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nhà</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Trần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thì</a:t>
            </a:r>
            <a:r>
              <a:rPr lang="en-US" dirty="0" smtClean="0">
                <a:solidFill>
                  <a:schemeClr val="tx1"/>
                </a:solidFill>
                <a:latin typeface="Times New Roman" pitchFamily="18" charset="0"/>
                <a:cs typeface="Times New Roman" pitchFamily="18" charset="0"/>
                <a:sym typeface="Wingdings" pitchFamily="2" charset="2"/>
              </a:rPr>
              <a:t> GV </a:t>
            </a:r>
            <a:r>
              <a:rPr lang="en-US" dirty="0" err="1" smtClean="0">
                <a:solidFill>
                  <a:schemeClr val="tx1"/>
                </a:solidFill>
                <a:latin typeface="Times New Roman" pitchFamily="18" charset="0"/>
                <a:cs typeface="Times New Roman" pitchFamily="18" charset="0"/>
                <a:sym typeface="Wingdings" pitchFamily="2" charset="2"/>
              </a:rPr>
              <a:t>kể</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chuyện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về</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Trần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Quốc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Toản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để</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học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sinh</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có</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cảm</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xúc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sâu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sắc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về</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nhân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vật</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lịch</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sử</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này</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Đồng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thời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tự</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hào</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về</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truyền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thống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yêu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nước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bất</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khuất</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chống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ngoại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xâm</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của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thiếu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niên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nhi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đồng</a:t>
            </a:r>
            <a:r>
              <a:rPr lang="en-US" dirty="0" smtClean="0">
                <a:solidFill>
                  <a:schemeClr val="tx1"/>
                </a:solidFill>
                <a:latin typeface="Times New Roman" pitchFamily="18" charset="0"/>
                <a:cs typeface="Times New Roman" pitchFamily="18" charset="0"/>
                <a:sym typeface="Wingdings" pitchFamily="2" charset="2"/>
              </a:rPr>
              <a: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686800" cy="6080125"/>
          </a:xfrm>
        </p:spPr>
        <p:txBody>
          <a:bodyPr/>
          <a:lstStyle/>
          <a:p>
            <a:pPr algn="just"/>
            <a:r>
              <a:rPr lang="en-US" dirty="0" err="1" smtClean="0">
                <a:latin typeface="Times New Roman" pitchFamily="18" charset="0"/>
                <a:cs typeface="Times New Roman" pitchFamily="18" charset="0"/>
                <a:sym typeface="Wingdings" pitchFamily="2" charset="2"/>
              </a:rPr>
              <a:t>Bài</a:t>
            </a:r>
            <a:r>
              <a:rPr lang="en-US" dirty="0" smtClean="0">
                <a:latin typeface="Times New Roman" pitchFamily="18" charset="0"/>
                <a:cs typeface="Times New Roman" pitchFamily="18" charset="0"/>
                <a:sym typeface="Wingdings" pitchFamily="2" charset="2"/>
              </a:rPr>
              <a:t> </a:t>
            </a:r>
            <a:r>
              <a:rPr lang="en-US" i="1" dirty="0" err="1" smtClean="0">
                <a:latin typeface="Times New Roman" pitchFamily="18" charset="0"/>
                <a:cs typeface="Times New Roman" pitchFamily="18" charset="0"/>
                <a:sym typeface="Wingdings" pitchFamily="2" charset="2"/>
              </a:rPr>
              <a:t>Đường</a:t>
            </a:r>
            <a:r>
              <a:rPr lang="en-US" i="1" dirty="0" smtClean="0">
                <a:latin typeface="Times New Roman" pitchFamily="18" charset="0"/>
                <a:cs typeface="Times New Roman" pitchFamily="18" charset="0"/>
                <a:sym typeface="Wingdings" pitchFamily="2" charset="2"/>
              </a:rPr>
              <a:t> </a:t>
            </a:r>
            <a:r>
              <a:rPr lang="en-US" i="1" dirty="0" err="1" smtClean="0">
                <a:latin typeface="Times New Roman" pitchFamily="18" charset="0"/>
                <a:cs typeface="Times New Roman" pitchFamily="18" charset="0"/>
                <a:sym typeface="Wingdings" pitchFamily="2" charset="2"/>
              </a:rPr>
              <a:t>Trường</a:t>
            </a:r>
            <a:r>
              <a:rPr lang="en-US" i="1" dirty="0" smtClean="0">
                <a:latin typeface="Times New Roman" pitchFamily="18" charset="0"/>
                <a:cs typeface="Times New Roman" pitchFamily="18" charset="0"/>
                <a:sym typeface="Wingdings" pitchFamily="2" charset="2"/>
              </a:rPr>
              <a:t> </a:t>
            </a:r>
            <a:r>
              <a:rPr lang="en-US" i="1" dirty="0" err="1" smtClean="0">
                <a:latin typeface="Times New Roman" pitchFamily="18" charset="0"/>
                <a:cs typeface="Times New Roman" pitchFamily="18" charset="0"/>
                <a:sym typeface="Wingdings" pitchFamily="2" charset="2"/>
              </a:rPr>
              <a:t>Sơn</a:t>
            </a:r>
            <a:r>
              <a:rPr lang="en-US" i="1"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kể</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về</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anh</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Nguyễn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Viết</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Sinh</a:t>
            </a:r>
            <a:r>
              <a:rPr lang="en-US" dirty="0" smtClean="0">
                <a:latin typeface="Times New Roman" pitchFamily="18" charset="0"/>
                <a:cs typeface="Times New Roman" pitchFamily="18" charset="0"/>
                <a:sym typeface="Wingdings" pitchFamily="2" charset="2"/>
              </a:rPr>
              <a:t> 6 </a:t>
            </a:r>
            <a:r>
              <a:rPr lang="en-US" dirty="0" err="1" smtClean="0">
                <a:latin typeface="Times New Roman" pitchFamily="18" charset="0"/>
                <a:cs typeface="Times New Roman" pitchFamily="18" charset="0"/>
                <a:sym typeface="Wingdings" pitchFamily="2" charset="2"/>
              </a:rPr>
              <a:t>năm</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gùi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hàng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trên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dãy</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Trường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Sơn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Trong</a:t>
            </a:r>
            <a:r>
              <a:rPr lang="en-US" dirty="0" smtClean="0">
                <a:latin typeface="Times New Roman" pitchFamily="18" charset="0"/>
                <a:cs typeface="Times New Roman" pitchFamily="18" charset="0"/>
                <a:sym typeface="Wingdings" pitchFamily="2" charset="2"/>
              </a:rPr>
              <a:t> 6 </a:t>
            </a:r>
            <a:r>
              <a:rPr lang="en-US" dirty="0" err="1" smtClean="0">
                <a:latin typeface="Times New Roman" pitchFamily="18" charset="0"/>
                <a:cs typeface="Times New Roman" pitchFamily="18" charset="0"/>
                <a:sym typeface="Wingdings" pitchFamily="2" charset="2"/>
              </a:rPr>
              <a:t>năm</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với</a:t>
            </a:r>
            <a:r>
              <a:rPr lang="en-US" dirty="0" smtClean="0">
                <a:latin typeface="Times New Roman" pitchFamily="18" charset="0"/>
                <a:cs typeface="Times New Roman" pitchFamily="18" charset="0"/>
                <a:sym typeface="Wingdings" pitchFamily="2" charset="2"/>
              </a:rPr>
              <a:t> 1089 </a:t>
            </a:r>
            <a:r>
              <a:rPr lang="en-US" dirty="0" err="1" smtClean="0">
                <a:latin typeface="Times New Roman" pitchFamily="18" charset="0"/>
                <a:cs typeface="Times New Roman" pitchFamily="18" charset="0"/>
                <a:sym typeface="Wingdings" pitchFamily="2" charset="2"/>
              </a:rPr>
              <a:t>ngày</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làm</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việc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anh</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đã</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mang</a:t>
            </a:r>
            <a:r>
              <a:rPr lang="en-US" dirty="0" smtClean="0">
                <a:latin typeface="Times New Roman" pitchFamily="18" charset="0"/>
                <a:cs typeface="Times New Roman" pitchFamily="18" charset="0"/>
                <a:sym typeface="Wingdings" pitchFamily="2" charset="2"/>
              </a:rPr>
              <a:t> 55tấn </a:t>
            </a:r>
            <a:r>
              <a:rPr lang="en-US" dirty="0" err="1" smtClean="0">
                <a:latin typeface="Times New Roman" pitchFamily="18" charset="0"/>
                <a:cs typeface="Times New Roman" pitchFamily="18" charset="0"/>
                <a:sym typeface="Wingdings" pitchFamily="2" charset="2"/>
              </a:rPr>
              <a:t>hàng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trên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lưng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và</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đi</a:t>
            </a:r>
            <a:r>
              <a:rPr lang="en-US" dirty="0" smtClean="0">
                <a:latin typeface="Times New Roman" pitchFamily="18" charset="0"/>
                <a:cs typeface="Times New Roman" pitchFamily="18" charset="0"/>
                <a:sym typeface="Wingdings" pitchFamily="2" charset="2"/>
              </a:rPr>
              <a:t> qua </a:t>
            </a:r>
            <a:r>
              <a:rPr lang="en-US" dirty="0" err="1" smtClean="0">
                <a:latin typeface="Times New Roman" pitchFamily="18" charset="0"/>
                <a:cs typeface="Times New Roman" pitchFamily="18" charset="0"/>
                <a:sym typeface="Wingdings" pitchFamily="2" charset="2"/>
              </a:rPr>
              <a:t>quãng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đường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có</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tổng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chiều</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dài</a:t>
            </a:r>
            <a:r>
              <a:rPr lang="en-US" dirty="0" smtClean="0">
                <a:latin typeface="Times New Roman" pitchFamily="18" charset="0"/>
                <a:cs typeface="Times New Roman" pitchFamily="18" charset="0"/>
                <a:sym typeface="Wingdings" pitchFamily="2" charset="2"/>
              </a:rPr>
              <a:t> 41025km – 1 </a:t>
            </a:r>
            <a:r>
              <a:rPr lang="en-US" dirty="0" err="1" smtClean="0">
                <a:latin typeface="Times New Roman" pitchFamily="18" charset="0"/>
                <a:cs typeface="Times New Roman" pitchFamily="18" charset="0"/>
                <a:sym typeface="Wingdings" pitchFamily="2" charset="2"/>
              </a:rPr>
              <a:t>vòng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trái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đất</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theo</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đường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xích</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đạo</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Có</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lần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anh</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vác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trên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lưng</a:t>
            </a:r>
            <a:r>
              <a:rPr lang="en-US" dirty="0" smtClean="0">
                <a:latin typeface="Times New Roman" pitchFamily="18" charset="0"/>
                <a:cs typeface="Times New Roman" pitchFamily="18" charset="0"/>
                <a:sym typeface="Wingdings" pitchFamily="2" charset="2"/>
              </a:rPr>
              <a:t> 70 -80kg, </a:t>
            </a:r>
            <a:r>
              <a:rPr lang="en-US" dirty="0" err="1" smtClean="0">
                <a:latin typeface="Times New Roman" pitchFamily="18" charset="0"/>
                <a:cs typeface="Times New Roman" pitchFamily="18" charset="0"/>
                <a:sym typeface="Wingdings" pitchFamily="2" charset="2"/>
              </a:rPr>
              <a:t>khối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lượng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lớn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hơn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nhiều</a:t>
            </a:r>
            <a:r>
              <a:rPr lang="en-US" dirty="0" smtClean="0">
                <a:latin typeface="Times New Roman" pitchFamily="18" charset="0"/>
                <a:cs typeface="Times New Roman" pitchFamily="18" charset="0"/>
                <a:sym typeface="Wingdings" pitchFamily="2" charset="2"/>
              </a:rPr>
              <a:t> so </a:t>
            </a:r>
            <a:r>
              <a:rPr lang="en-US" dirty="0" err="1" smtClean="0">
                <a:latin typeface="Times New Roman" pitchFamily="18" charset="0"/>
                <a:cs typeface="Times New Roman" pitchFamily="18" charset="0"/>
                <a:sym typeface="Wingdings" pitchFamily="2" charset="2"/>
              </a:rPr>
              <a:t>với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khối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lượng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cơ</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thể</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anh</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trên</a:t>
            </a:r>
            <a:r>
              <a:rPr lang="en-US" dirty="0" smtClean="0">
                <a:latin typeface="Times New Roman" pitchFamily="18" charset="0"/>
                <a:cs typeface="Times New Roman" pitchFamily="18" charset="0"/>
                <a:sym typeface="Wingdings" pitchFamily="2" charset="2"/>
              </a:rPr>
              <a:t> con </a:t>
            </a:r>
            <a:r>
              <a:rPr lang="en-US" dirty="0" err="1" smtClean="0">
                <a:latin typeface="Times New Roman" pitchFamily="18" charset="0"/>
                <a:cs typeface="Times New Roman" pitchFamily="18" charset="0"/>
                <a:sym typeface="Wingdings" pitchFamily="2" charset="2"/>
              </a:rPr>
              <a:t>đường</a:t>
            </a:r>
            <a:r>
              <a:rPr lang="en-US" dirty="0" smtClean="0">
                <a:latin typeface="Times New Roman" pitchFamily="18" charset="0"/>
                <a:cs typeface="Times New Roman" pitchFamily="18" charset="0"/>
                <a:sym typeface="Wingdings" pitchFamily="2" charset="2"/>
              </a:rPr>
              <a:t> 20km.  </a:t>
            </a:r>
            <a:r>
              <a:rPr lang="en-US" dirty="0" err="1" smtClean="0">
                <a:latin typeface="Times New Roman" pitchFamily="18" charset="0"/>
                <a:cs typeface="Times New Roman" pitchFamily="18" charset="0"/>
                <a:sym typeface="Wingdings" pitchFamily="2" charset="2"/>
              </a:rPr>
              <a:t>Kể</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cho</a:t>
            </a:r>
            <a:r>
              <a:rPr lang="en-US" dirty="0" smtClean="0">
                <a:latin typeface="Times New Roman" pitchFamily="18" charset="0"/>
                <a:cs typeface="Times New Roman" pitchFamily="18" charset="0"/>
                <a:sym typeface="Wingdings" pitchFamily="2" charset="2"/>
              </a:rPr>
              <a:t> HS </a:t>
            </a:r>
            <a:r>
              <a:rPr lang="en-US" dirty="0" err="1" smtClean="0">
                <a:latin typeface="Times New Roman" pitchFamily="18" charset="0"/>
                <a:cs typeface="Times New Roman" pitchFamily="18" charset="0"/>
                <a:sym typeface="Wingdings" pitchFamily="2" charset="2"/>
              </a:rPr>
              <a:t>có</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cảm</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xúc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sâu</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sắc</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về</a:t>
            </a:r>
            <a:r>
              <a:rPr lang="en-US" dirty="0" smtClean="0">
                <a:latin typeface="Times New Roman" pitchFamily="18" charset="0"/>
                <a:cs typeface="Times New Roman" pitchFamily="18" charset="0"/>
                <a:sym typeface="Wingdings" pitchFamily="2" charset="2"/>
              </a:rPr>
              <a:t> con </a:t>
            </a:r>
            <a:r>
              <a:rPr lang="en-US" dirty="0" err="1" smtClean="0">
                <a:latin typeface="Times New Roman" pitchFamily="18" charset="0"/>
                <a:cs typeface="Times New Roman" pitchFamily="18" charset="0"/>
                <a:sym typeface="Wingdings" pitchFamily="2" charset="2"/>
              </a:rPr>
              <a:t>đường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huyền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thoại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có</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những</a:t>
            </a:r>
            <a:r>
              <a:rPr lang="en-US" dirty="0" smtClean="0">
                <a:latin typeface="Times New Roman" pitchFamily="18" charset="0"/>
                <a:cs typeface="Times New Roman" pitchFamily="18" charset="0"/>
                <a:sym typeface="Wingdings" pitchFamily="2" charset="2"/>
              </a:rPr>
              <a:t> con </a:t>
            </a:r>
            <a:r>
              <a:rPr lang="en-US" dirty="0" err="1" smtClean="0">
                <a:latin typeface="Times New Roman" pitchFamily="18" charset="0"/>
                <a:cs typeface="Times New Roman" pitchFamily="18" charset="0"/>
                <a:sym typeface="Wingdings" pitchFamily="2" charset="2"/>
              </a:rPr>
              <a:t>người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vào</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huyền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thoại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bởi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sự</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quả</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cảm,không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quản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ngại</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gian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lan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hết</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lòng</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tiếp</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tế</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cho</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bộ</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đội</a:t>
            </a:r>
            <a:r>
              <a:rPr lang="en-US" dirty="0" smtClean="0">
                <a:latin typeface="Times New Roman" pitchFamily="18" charset="0"/>
                <a:cs typeface="Times New Roman" pitchFamily="18" charset="0"/>
                <a:sym typeface="Wingdings" pitchFamily="2" charset="2"/>
              </a:rPr>
              <a:t>.</a:t>
            </a: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fontScale="92500" lnSpcReduction="10000"/>
          </a:bodyPr>
          <a:lstStyle/>
          <a:p>
            <a:r>
              <a:rPr lang="en-US" dirty="0" err="1" smtClean="0">
                <a:solidFill>
                  <a:schemeClr val="tx1"/>
                </a:solidFill>
                <a:latin typeface="Times New Roman" pitchFamily="18" charset="0"/>
                <a:cs typeface="Times New Roman" pitchFamily="18" charset="0"/>
                <a:sym typeface="Wingdings" pitchFamily="2" charset="2"/>
              </a:rPr>
              <a:t>Bài</a:t>
            </a:r>
            <a:r>
              <a:rPr lang="en-US" dirty="0" smtClean="0">
                <a:solidFill>
                  <a:schemeClr val="tx1"/>
                </a:solidFill>
                <a:latin typeface="Times New Roman" pitchFamily="18" charset="0"/>
                <a:cs typeface="Times New Roman" pitchFamily="18" charset="0"/>
                <a:sym typeface="Wingdings" pitchFamily="2" charset="2"/>
              </a:rPr>
              <a:t> </a:t>
            </a:r>
            <a:r>
              <a:rPr lang="en-US" i="1" dirty="0" err="1" smtClean="0">
                <a:solidFill>
                  <a:schemeClr val="tx1"/>
                </a:solidFill>
                <a:latin typeface="Times New Roman" pitchFamily="18" charset="0"/>
                <a:cs typeface="Times New Roman" pitchFamily="18" charset="0"/>
                <a:sym typeface="Wingdings" pitchFamily="2" charset="2"/>
              </a:rPr>
              <a:t>Chiến</a:t>
            </a:r>
            <a:r>
              <a:rPr lang="en-US" i="1" dirty="0" smtClean="0">
                <a:solidFill>
                  <a:schemeClr val="tx1"/>
                </a:solidFill>
                <a:latin typeface="Times New Roman" pitchFamily="18" charset="0"/>
                <a:cs typeface="Times New Roman" pitchFamily="18" charset="0"/>
                <a:sym typeface="Wingdings" pitchFamily="2" charset="2"/>
              </a:rPr>
              <a:t> </a:t>
            </a:r>
            <a:r>
              <a:rPr lang="en-US" i="1" dirty="0" err="1" smtClean="0">
                <a:solidFill>
                  <a:schemeClr val="tx1"/>
                </a:solidFill>
                <a:latin typeface="Times New Roman" pitchFamily="18" charset="0"/>
                <a:cs typeface="Times New Roman" pitchFamily="18" charset="0"/>
                <a:sym typeface="Wingdings" pitchFamily="2" charset="2"/>
              </a:rPr>
              <a:t>thắng</a:t>
            </a:r>
            <a:r>
              <a:rPr lang="en-US" i="1" dirty="0" smtClean="0">
                <a:solidFill>
                  <a:schemeClr val="tx1"/>
                </a:solidFill>
                <a:latin typeface="Times New Roman" pitchFamily="18" charset="0"/>
                <a:cs typeface="Times New Roman" pitchFamily="18" charset="0"/>
                <a:sym typeface="Wingdings" pitchFamily="2" charset="2"/>
              </a:rPr>
              <a:t> </a:t>
            </a:r>
            <a:r>
              <a:rPr lang="en-US" i="1" dirty="0" err="1" smtClean="0">
                <a:solidFill>
                  <a:schemeClr val="tx1"/>
                </a:solidFill>
                <a:latin typeface="Times New Roman" pitchFamily="18" charset="0"/>
                <a:cs typeface="Times New Roman" pitchFamily="18" charset="0"/>
                <a:sym typeface="Wingdings" pitchFamily="2" charset="2"/>
              </a:rPr>
              <a:t>Điện</a:t>
            </a:r>
            <a:r>
              <a:rPr lang="en-US" i="1" dirty="0" smtClean="0">
                <a:solidFill>
                  <a:schemeClr val="tx1"/>
                </a:solidFill>
                <a:latin typeface="Times New Roman" pitchFamily="18" charset="0"/>
                <a:cs typeface="Times New Roman" pitchFamily="18" charset="0"/>
                <a:sym typeface="Wingdings" pitchFamily="2" charset="2"/>
              </a:rPr>
              <a:t> </a:t>
            </a:r>
            <a:r>
              <a:rPr lang="en-US" i="1" dirty="0" err="1" smtClean="0">
                <a:solidFill>
                  <a:schemeClr val="tx1"/>
                </a:solidFill>
                <a:latin typeface="Times New Roman" pitchFamily="18" charset="0"/>
                <a:cs typeface="Times New Roman" pitchFamily="18" charset="0"/>
                <a:sym typeface="Wingdings" pitchFamily="2" charset="2"/>
              </a:rPr>
              <a:t>Biên</a:t>
            </a:r>
            <a:r>
              <a:rPr lang="en-US" i="1" dirty="0" smtClean="0">
                <a:solidFill>
                  <a:schemeClr val="tx1"/>
                </a:solidFill>
                <a:latin typeface="Times New Roman" pitchFamily="18" charset="0"/>
                <a:cs typeface="Times New Roman" pitchFamily="18" charset="0"/>
                <a:sym typeface="Wingdings" pitchFamily="2" charset="2"/>
              </a:rPr>
              <a:t> </a:t>
            </a:r>
            <a:r>
              <a:rPr lang="en-US" i="1" dirty="0" err="1" smtClean="0">
                <a:solidFill>
                  <a:schemeClr val="tx1"/>
                </a:solidFill>
                <a:latin typeface="Times New Roman" pitchFamily="18" charset="0"/>
                <a:cs typeface="Times New Roman" pitchFamily="18" charset="0"/>
                <a:sym typeface="Wingdings" pitchFamily="2" charset="2"/>
              </a:rPr>
              <a:t>Phủ</a:t>
            </a:r>
            <a:r>
              <a:rPr lang="en-US" i="1" dirty="0" smtClean="0">
                <a:solidFill>
                  <a:schemeClr val="tx1"/>
                </a:solidFill>
                <a:latin typeface="Times New Roman" pitchFamily="18" charset="0"/>
                <a:cs typeface="Times New Roman" pitchFamily="18" charset="0"/>
                <a:sym typeface="Wingdings" pitchFamily="2" charset="2"/>
              </a:rPr>
              <a:t> </a:t>
            </a:r>
            <a:r>
              <a:rPr lang="en-US" i="1" dirty="0" err="1" smtClean="0">
                <a:solidFill>
                  <a:schemeClr val="tx1"/>
                </a:solidFill>
                <a:latin typeface="Times New Roman" pitchFamily="18" charset="0"/>
                <a:cs typeface="Times New Roman" pitchFamily="18" charset="0"/>
                <a:sym typeface="Wingdings" pitchFamily="2" charset="2"/>
              </a:rPr>
              <a:t>trên</a:t>
            </a:r>
            <a:r>
              <a:rPr lang="en-US" i="1" dirty="0" smtClean="0">
                <a:solidFill>
                  <a:schemeClr val="tx1"/>
                </a:solidFill>
                <a:latin typeface="Times New Roman" pitchFamily="18" charset="0"/>
                <a:cs typeface="Times New Roman" pitchFamily="18" charset="0"/>
                <a:sym typeface="Wingdings" pitchFamily="2" charset="2"/>
              </a:rPr>
              <a:t> </a:t>
            </a:r>
            <a:r>
              <a:rPr lang="en-US" i="1" dirty="0" err="1" smtClean="0">
                <a:solidFill>
                  <a:schemeClr val="tx1"/>
                </a:solidFill>
                <a:latin typeface="Times New Roman" pitchFamily="18" charset="0"/>
                <a:cs typeface="Times New Roman" pitchFamily="18" charset="0"/>
                <a:sym typeface="Wingdings" pitchFamily="2" charset="2"/>
              </a:rPr>
              <a:t>không</a:t>
            </a:r>
            <a:r>
              <a:rPr lang="en-US" i="1"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kể</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về</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em</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bé</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Ngọc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Hà</a:t>
            </a:r>
            <a:r>
              <a:rPr lang="en-US" dirty="0" smtClean="0">
                <a:solidFill>
                  <a:schemeClr val="tx1"/>
                </a:solidFill>
                <a:latin typeface="Times New Roman" pitchFamily="18" charset="0"/>
                <a:cs typeface="Times New Roman" pitchFamily="18" charset="0"/>
                <a:sym typeface="Wingdings" pitchFamily="2" charset="2"/>
              </a:rPr>
              <a:t> - </a:t>
            </a:r>
            <a:r>
              <a:rPr lang="en-US" dirty="0" err="1" smtClean="0">
                <a:solidFill>
                  <a:schemeClr val="tx1"/>
                </a:solidFill>
                <a:latin typeface="Times New Roman" pitchFamily="18" charset="0"/>
                <a:cs typeface="Times New Roman" pitchFamily="18" charset="0"/>
                <a:sym typeface="Wingdings" pitchFamily="2" charset="2"/>
              </a:rPr>
              <a:t>Em</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bé</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Hà</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Nội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mà</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tuổi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thơ</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hồn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nhiên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bị</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pha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lẫn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bởi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những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tiếng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còi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báo</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động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những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ngày</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sơ</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tán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và</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những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vành</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khăn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trắng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Để</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thấy</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được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nỗi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đau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mà</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Hà</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Nội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và</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nhiều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tỉnh</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miền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Bắc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phải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gánh</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chịu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trong</a:t>
            </a:r>
            <a:r>
              <a:rPr lang="en-US" dirty="0" smtClean="0">
                <a:solidFill>
                  <a:schemeClr val="tx1"/>
                </a:solidFill>
                <a:latin typeface="Times New Roman" pitchFamily="18" charset="0"/>
                <a:cs typeface="Times New Roman" pitchFamily="18" charset="0"/>
                <a:sym typeface="Wingdings" pitchFamily="2" charset="2"/>
              </a:rPr>
              <a:t> 12 </a:t>
            </a:r>
            <a:r>
              <a:rPr lang="en-US" dirty="0" err="1" smtClean="0">
                <a:solidFill>
                  <a:schemeClr val="tx1"/>
                </a:solidFill>
                <a:latin typeface="Times New Roman" pitchFamily="18" charset="0"/>
                <a:cs typeface="Times New Roman" pitchFamily="18" charset="0"/>
                <a:sym typeface="Wingdings" pitchFamily="2" charset="2"/>
              </a:rPr>
              <a:t>ngày</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đêm</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trong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trận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công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kích</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cuối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cùng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của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đế</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quốc</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Mĩ</a:t>
            </a:r>
            <a:r>
              <a:rPr lang="en-US" dirty="0" smtClean="0">
                <a:solidFill>
                  <a:schemeClr val="tx1"/>
                </a:solidFill>
                <a:latin typeface="Times New Roman" pitchFamily="18" charset="0"/>
                <a:cs typeface="Times New Roman" pitchFamily="18" charset="0"/>
                <a:sym typeface="Wingdings" pitchFamily="2" charset="2"/>
              </a:rPr>
              <a:t> – 1972. </a:t>
            </a:r>
            <a:r>
              <a:rPr lang="en-US" dirty="0" err="1" smtClean="0">
                <a:solidFill>
                  <a:schemeClr val="tx1"/>
                </a:solidFill>
                <a:latin typeface="Times New Roman" pitchFamily="18" charset="0"/>
                <a:cs typeface="Times New Roman" pitchFamily="18" charset="0"/>
                <a:sym typeface="Wingdings" pitchFamily="2" charset="2"/>
              </a:rPr>
              <a:t>Từ</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đó</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càng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thấy</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được</a:t>
            </a:r>
            <a:r>
              <a:rPr lang="en-US" dirty="0" smtClean="0">
                <a:solidFill>
                  <a:schemeClr val="tx1"/>
                </a:solidFill>
                <a:latin typeface="Times New Roman" pitchFamily="18" charset="0"/>
                <a:cs typeface="Times New Roman" pitchFamily="18" charset="0"/>
                <a:sym typeface="Wingdings" pitchFamily="2" charset="2"/>
              </a:rPr>
              <a:t> ý </a:t>
            </a:r>
            <a:r>
              <a:rPr lang="en-US" dirty="0" err="1" smtClean="0">
                <a:solidFill>
                  <a:schemeClr val="tx1"/>
                </a:solidFill>
                <a:latin typeface="Times New Roman" pitchFamily="18" charset="0"/>
                <a:cs typeface="Times New Roman" pitchFamily="18" charset="0"/>
                <a:sym typeface="Wingdings" pitchFamily="2" charset="2"/>
              </a:rPr>
              <a:t>nghĩa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của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sự</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chiến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đấu</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và</a:t>
            </a:r>
            <a:r>
              <a:rPr lang="en-US" dirty="0" smtClean="0">
                <a:solidFill>
                  <a:schemeClr val="tx1"/>
                </a:solidFill>
                <a:latin typeface="Times New Roman" pitchFamily="18" charset="0"/>
                <a:cs typeface="Times New Roman" pitchFamily="18" charset="0"/>
                <a:sym typeface="Wingdings" pitchFamily="2" charset="2"/>
              </a:rPr>
              <a:t> hi </a:t>
            </a:r>
            <a:r>
              <a:rPr lang="en-US" dirty="0" err="1" smtClean="0">
                <a:solidFill>
                  <a:schemeClr val="tx1"/>
                </a:solidFill>
                <a:latin typeface="Times New Roman" pitchFamily="18" charset="0"/>
                <a:cs typeface="Times New Roman" pitchFamily="18" charset="0"/>
                <a:sym typeface="Wingdings" pitchFamily="2" charset="2"/>
              </a:rPr>
              <a:t>sinh</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của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quân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dân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thấy</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được</a:t>
            </a:r>
            <a:r>
              <a:rPr lang="en-US" dirty="0" smtClean="0">
                <a:latin typeface="Times New Roman" pitchFamily="18" charset="0"/>
                <a:cs typeface="Times New Roman" pitchFamily="18" charset="0"/>
                <a:sym typeface="Wingdings" pitchFamily="2" charset="2"/>
              </a:rPr>
              <a:t> ý </a:t>
            </a:r>
            <a:r>
              <a:rPr lang="en-US" dirty="0" err="1" smtClean="0">
                <a:latin typeface="Times New Roman" pitchFamily="18" charset="0"/>
                <a:cs typeface="Times New Roman" pitchFamily="18" charset="0"/>
                <a:sym typeface="Wingdings" pitchFamily="2" charset="2"/>
              </a:rPr>
              <a:t>nghĩa</a:t>
            </a:r>
            <a:r>
              <a:rPr lang="en-US" dirty="0" smtClean="0">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thắng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lợi</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của</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chiến</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thắng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Điện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Biên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Phủ</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trên</a:t>
            </a:r>
            <a:r>
              <a:rPr lang="en-US" dirty="0" smtClean="0">
                <a:latin typeface="Times New Roman" pitchFamily="18" charset="0"/>
                <a:cs typeface="Times New Roman" pitchFamily="18" charset="0"/>
                <a:sym typeface="Wingdings" pitchFamily="2" charset="2"/>
              </a:rPr>
              <a:t> </a:t>
            </a:r>
            <a:r>
              <a:rPr lang="en-US" dirty="0" err="1" smtClean="0">
                <a:latin typeface="Times New Roman" pitchFamily="18" charset="0"/>
                <a:cs typeface="Times New Roman" pitchFamily="18" charset="0"/>
                <a:sym typeface="Wingdings" pitchFamily="2" charset="2"/>
              </a:rPr>
              <a:t>không</a:t>
            </a:r>
            <a:r>
              <a:rPr lang="en-US" dirty="0" smtClean="0">
                <a:solidFill>
                  <a:schemeClr val="tx1"/>
                </a:solidFill>
                <a:latin typeface="Times New Roman" pitchFamily="18" charset="0"/>
                <a:cs typeface="Times New Roman" pitchFamily="18" charset="0"/>
                <a:sym typeface="Wingdings" pitchFamily="2" charset="2"/>
              </a:rPr>
              <a:t> </a:t>
            </a:r>
            <a:r>
              <a:rPr lang="en-US" dirty="0" err="1" smtClean="0">
                <a:solidFill>
                  <a:schemeClr val="tx1"/>
                </a:solidFill>
                <a:latin typeface="Times New Roman" pitchFamily="18" charset="0"/>
                <a:cs typeface="Times New Roman" pitchFamily="18" charset="0"/>
                <a:sym typeface="Wingdings" pitchFamily="2" charset="2"/>
              </a:rPr>
              <a:t>này</a:t>
            </a:r>
            <a:r>
              <a:rPr lang="en-US" dirty="0" smtClean="0">
                <a:solidFill>
                  <a:schemeClr val="tx1"/>
                </a:solidFill>
                <a:latin typeface="Times New Roman" pitchFamily="18" charset="0"/>
                <a:cs typeface="Times New Roman" pitchFamily="18" charset="0"/>
                <a:sym typeface="Wingdings" pitchFamily="2" charset="2"/>
              </a:rPr>
              <a:t>.</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295400"/>
            <a:ext cx="8001000" cy="4524315"/>
          </a:xfrm>
          <a:prstGeom prst="rect">
            <a:avLst/>
          </a:prstGeom>
        </p:spPr>
        <p:txBody>
          <a:bodyPr wrap="square">
            <a:spAutoFit/>
          </a:bodyPr>
          <a:lstStyle/>
          <a:p>
            <a:pPr algn="just"/>
            <a:r>
              <a:rPr lang="en-US" sz="2400" dirty="0" smtClean="0"/>
              <a:t>+ </a:t>
            </a:r>
            <a:r>
              <a:rPr lang="vi-VN" sz="2400" dirty="0" smtClean="0"/>
              <a:t>Ph</a:t>
            </a:r>
            <a:r>
              <a:rPr lang="en-US" sz="2400" dirty="0" smtClean="0"/>
              <a:t>ư</a:t>
            </a:r>
            <a:r>
              <a:rPr lang="vi-VN" sz="2400" dirty="0" smtClean="0"/>
              <a:t>ơng pháp đóng vai làm thay đổi hình thức học tập, tạo không khí lớp học thoải mái và hấp dẫn hơn</a:t>
            </a:r>
            <a:r>
              <a:rPr lang="en-US" sz="2400" dirty="0" smtClean="0"/>
              <a:t>, </a:t>
            </a:r>
            <a:r>
              <a:rPr lang="en-US" sz="2400" dirty="0" err="1" smtClean="0"/>
              <a:t>thực</a:t>
            </a:r>
            <a:r>
              <a:rPr lang="en-US" sz="2400" dirty="0" smtClean="0"/>
              <a:t> </a:t>
            </a:r>
            <a:r>
              <a:rPr lang="en-US" sz="2400" dirty="0" err="1" smtClean="0"/>
              <a:t>hiện</a:t>
            </a:r>
            <a:r>
              <a:rPr lang="en-US" sz="2400" dirty="0" smtClean="0"/>
              <a:t> </a:t>
            </a:r>
            <a:r>
              <a:rPr lang="en-US" sz="2400" dirty="0" err="1" smtClean="0"/>
              <a:t>yêu</a:t>
            </a:r>
            <a:r>
              <a:rPr lang="en-US" sz="2400" dirty="0" smtClean="0"/>
              <a:t> </a:t>
            </a:r>
            <a:r>
              <a:rPr lang="en-US" sz="2400" dirty="0" err="1" smtClean="0"/>
              <a:t>cầu</a:t>
            </a:r>
            <a:r>
              <a:rPr lang="en-US" sz="2400" dirty="0" smtClean="0"/>
              <a:t> “</a:t>
            </a:r>
            <a:r>
              <a:rPr lang="en-US" sz="2400" dirty="0" err="1" smtClean="0"/>
              <a:t>chơi</a:t>
            </a:r>
            <a:r>
              <a:rPr lang="en-US" sz="2400" dirty="0" smtClean="0"/>
              <a:t> </a:t>
            </a:r>
            <a:r>
              <a:rPr lang="en-US" sz="2400" dirty="0" err="1" smtClean="0"/>
              <a:t>mà</a:t>
            </a:r>
            <a:r>
              <a:rPr lang="en-US" sz="2400" dirty="0" smtClean="0"/>
              <a:t> </a:t>
            </a:r>
            <a:r>
              <a:rPr lang="en-US" sz="2400" dirty="0" err="1" smtClean="0"/>
              <a:t>học</a:t>
            </a:r>
            <a:r>
              <a:rPr lang="en-US" sz="2400" dirty="0" smtClean="0"/>
              <a:t>”</a:t>
            </a:r>
            <a:r>
              <a:rPr lang="vi-VN" sz="2400" dirty="0" smtClean="0"/>
              <a:t>. </a:t>
            </a:r>
            <a:endParaRPr lang="en-US" sz="2400" dirty="0" smtClean="0"/>
          </a:p>
          <a:p>
            <a:pPr algn="just"/>
            <a:r>
              <a:rPr lang="vi-VN" sz="2400" dirty="0" smtClean="0"/>
              <a:t>+ </a:t>
            </a:r>
            <a:r>
              <a:rPr lang="en-US" sz="2400" dirty="0" smtClean="0"/>
              <a:t>K</a:t>
            </a:r>
            <a:r>
              <a:rPr lang="vi-VN" sz="2400" dirty="0" smtClean="0"/>
              <a:t>hai thác đ</a:t>
            </a:r>
            <a:r>
              <a:rPr lang="en-US" sz="2400" dirty="0" smtClean="0"/>
              <a:t>ư</a:t>
            </a:r>
            <a:r>
              <a:rPr lang="vi-VN" sz="2400" dirty="0" smtClean="0"/>
              <a:t>ợc vốn kinh nghiệm của học sinh. </a:t>
            </a:r>
            <a:endParaRPr lang="en-US" sz="2400" dirty="0" smtClean="0"/>
          </a:p>
          <a:p>
            <a:pPr algn="just"/>
            <a:r>
              <a:rPr lang="vi-VN" sz="2400" dirty="0" smtClean="0"/>
              <a:t>+ Phát huy trí t</a:t>
            </a:r>
            <a:r>
              <a:rPr lang="en-US" sz="2400" dirty="0" smtClean="0"/>
              <a:t>ư</a:t>
            </a:r>
            <a:r>
              <a:rPr lang="vi-VN" sz="2400" dirty="0" smtClean="0"/>
              <a:t>ởng t</a:t>
            </a:r>
            <a:r>
              <a:rPr lang="en-US" sz="2400" dirty="0" smtClean="0"/>
              <a:t>ư</a:t>
            </a:r>
            <a:r>
              <a:rPr lang="vi-VN" sz="2400" dirty="0" smtClean="0"/>
              <a:t>ợng và xâm nhập vào cuộc sống thực tế của học sinh để tìm ra cách giải quyết, qua đó rèn luyện năng lực giải quyết vấn đề trong một tình huống cụ thể cho học sin</a:t>
            </a:r>
            <a:r>
              <a:rPr lang="en-US" sz="2400" dirty="0" smtClean="0"/>
              <a:t>h </a:t>
            </a:r>
            <a:r>
              <a:rPr lang="en-US" sz="2400" dirty="0" err="1" smtClean="0"/>
              <a:t>hoặc</a:t>
            </a:r>
            <a:r>
              <a:rPr lang="en-US" sz="2400" dirty="0" smtClean="0"/>
              <a:t> HS </a:t>
            </a:r>
            <a:r>
              <a:rPr lang="en-US" sz="2400" dirty="0" err="1" smtClean="0"/>
              <a:t>học</a:t>
            </a:r>
            <a:r>
              <a:rPr lang="en-US" sz="2400" dirty="0" smtClean="0"/>
              <a:t> </a:t>
            </a:r>
            <a:r>
              <a:rPr lang="en-US" sz="2400" dirty="0" err="1" smtClean="0"/>
              <a:t>tập</a:t>
            </a:r>
            <a:r>
              <a:rPr lang="en-US" sz="2400" dirty="0" smtClean="0"/>
              <a:t> </a:t>
            </a:r>
            <a:r>
              <a:rPr lang="en-US" sz="2400" dirty="0" err="1" smtClean="0"/>
              <a:t>tính</a:t>
            </a:r>
            <a:r>
              <a:rPr lang="en-US" sz="2400" dirty="0" smtClean="0"/>
              <a:t> </a:t>
            </a:r>
            <a:r>
              <a:rPr lang="en-US" sz="2400" dirty="0" err="1" smtClean="0"/>
              <a:t>cách</a:t>
            </a:r>
            <a:r>
              <a:rPr lang="en-US" sz="2400" dirty="0" smtClean="0"/>
              <a:t> </a:t>
            </a:r>
            <a:r>
              <a:rPr lang="en-US" sz="2400" dirty="0" err="1" smtClean="0"/>
              <a:t>của</a:t>
            </a:r>
            <a:r>
              <a:rPr lang="en-US" sz="2400" dirty="0" smtClean="0"/>
              <a:t> </a:t>
            </a:r>
            <a:r>
              <a:rPr lang="en-US" sz="2400" dirty="0" err="1" smtClean="0"/>
              <a:t>các</a:t>
            </a:r>
            <a:r>
              <a:rPr lang="en-US" sz="2400" dirty="0" smtClean="0"/>
              <a:t> </a:t>
            </a:r>
            <a:r>
              <a:rPr lang="en-US" sz="2400" dirty="0" err="1" smtClean="0"/>
              <a:t>nhân</a:t>
            </a:r>
            <a:r>
              <a:rPr lang="en-US" sz="2400" dirty="0" smtClean="0"/>
              <a:t> </a:t>
            </a:r>
            <a:r>
              <a:rPr lang="en-US" sz="2400" dirty="0" err="1" smtClean="0"/>
              <a:t>vật</a:t>
            </a:r>
            <a:r>
              <a:rPr lang="en-US" sz="2400" dirty="0" smtClean="0"/>
              <a:t> </a:t>
            </a:r>
            <a:r>
              <a:rPr lang="en-US" sz="2400" dirty="0" err="1" smtClean="0"/>
              <a:t>lịch</a:t>
            </a:r>
            <a:r>
              <a:rPr lang="en-US" sz="2400" dirty="0" smtClean="0"/>
              <a:t> </a:t>
            </a:r>
            <a:r>
              <a:rPr lang="en-US" sz="2400" dirty="0" err="1" smtClean="0"/>
              <a:t>sử</a:t>
            </a:r>
            <a:r>
              <a:rPr lang="vi-VN" sz="2400" dirty="0" smtClean="0"/>
              <a:t>. </a:t>
            </a:r>
            <a:endParaRPr lang="en-US" sz="2400" dirty="0" smtClean="0"/>
          </a:p>
          <a:p>
            <a:pPr algn="just"/>
            <a:r>
              <a:rPr lang="vi-VN" sz="2400" dirty="0" smtClean="0"/>
              <a:t>+ </a:t>
            </a:r>
            <a:r>
              <a:rPr lang="en-US" sz="2400" dirty="0" err="1" smtClean="0"/>
              <a:t>Đóng</a:t>
            </a:r>
            <a:r>
              <a:rPr lang="en-US" sz="2400" dirty="0" smtClean="0"/>
              <a:t> </a:t>
            </a:r>
            <a:r>
              <a:rPr lang="en-US" sz="2400" dirty="0" err="1" smtClean="0"/>
              <a:t>vai</a:t>
            </a:r>
            <a:r>
              <a:rPr lang="en-US" sz="2400" dirty="0" smtClean="0"/>
              <a:t> </a:t>
            </a:r>
            <a:r>
              <a:rPr lang="en-US" sz="2400" dirty="0" err="1" smtClean="0"/>
              <a:t>là</a:t>
            </a:r>
            <a:r>
              <a:rPr lang="en-US" sz="2400" dirty="0" smtClean="0"/>
              <a:t> </a:t>
            </a:r>
            <a:r>
              <a:rPr lang="en-US" sz="2400" dirty="0" err="1" smtClean="0"/>
              <a:t>phương</a:t>
            </a:r>
            <a:r>
              <a:rPr lang="en-US" sz="2400" dirty="0" smtClean="0"/>
              <a:t> </a:t>
            </a:r>
            <a:r>
              <a:rPr lang="en-US" sz="2400" dirty="0" err="1" smtClean="0"/>
              <a:t>pháp</a:t>
            </a:r>
            <a:r>
              <a:rPr lang="en-US" sz="2400" dirty="0" smtClean="0"/>
              <a:t> </a:t>
            </a:r>
            <a:r>
              <a:rPr lang="en-US" sz="2400" dirty="0" err="1" smtClean="0"/>
              <a:t>học</a:t>
            </a:r>
            <a:r>
              <a:rPr lang="en-US" sz="2400" dirty="0" smtClean="0"/>
              <a:t> </a:t>
            </a:r>
            <a:r>
              <a:rPr lang="en-US" sz="2400" dirty="0" err="1" smtClean="0"/>
              <a:t>tập</a:t>
            </a:r>
            <a:r>
              <a:rPr lang="en-US" sz="2400" dirty="0" smtClean="0"/>
              <a:t> </a:t>
            </a:r>
            <a:r>
              <a:rPr lang="en-US" sz="2400" dirty="0" err="1" smtClean="0"/>
              <a:t>mang</a:t>
            </a:r>
            <a:r>
              <a:rPr lang="en-US" sz="2400" dirty="0" smtClean="0"/>
              <a:t>  </a:t>
            </a:r>
            <a:r>
              <a:rPr lang="en-US" sz="2400" dirty="0" err="1" smtClean="0"/>
              <a:t>tính</a:t>
            </a:r>
            <a:r>
              <a:rPr lang="en-US" sz="2400" dirty="0" smtClean="0"/>
              <a:t> </a:t>
            </a:r>
            <a:r>
              <a:rPr lang="en-US" sz="2400" dirty="0" err="1" smtClean="0"/>
              <a:t>sáng</a:t>
            </a:r>
            <a:r>
              <a:rPr lang="en-US" sz="2400" dirty="0" smtClean="0"/>
              <a:t> </a:t>
            </a:r>
            <a:r>
              <a:rPr lang="en-US" sz="2400" dirty="0" err="1" smtClean="0"/>
              <a:t>tạo</a:t>
            </a:r>
            <a:r>
              <a:rPr lang="en-US" sz="2400" dirty="0" smtClean="0"/>
              <a:t>. </a:t>
            </a:r>
            <a:r>
              <a:rPr lang="en-US" sz="2400" dirty="0" err="1" smtClean="0"/>
              <a:t>Thông</a:t>
            </a:r>
            <a:r>
              <a:rPr lang="en-US" sz="2400" dirty="0" smtClean="0"/>
              <a:t> qua </a:t>
            </a:r>
            <a:r>
              <a:rPr lang="en-US" sz="2400" dirty="0" err="1" smtClean="0"/>
              <a:t>vai</a:t>
            </a:r>
            <a:r>
              <a:rPr lang="en-US" sz="2400" dirty="0" smtClean="0"/>
              <a:t> </a:t>
            </a:r>
            <a:r>
              <a:rPr lang="en-US" sz="2400" dirty="0" err="1" smtClean="0"/>
              <a:t>diễn</a:t>
            </a:r>
            <a:r>
              <a:rPr lang="en-US" sz="2400" dirty="0" smtClean="0"/>
              <a:t>, </a:t>
            </a:r>
            <a:r>
              <a:rPr lang="en-US" sz="2400" dirty="0" err="1" smtClean="0"/>
              <a:t>học</a:t>
            </a:r>
            <a:r>
              <a:rPr lang="en-US" sz="2400" dirty="0" smtClean="0"/>
              <a:t> </a:t>
            </a:r>
            <a:r>
              <a:rPr lang="en-US" sz="2400" dirty="0" err="1" smtClean="0"/>
              <a:t>sinh</a:t>
            </a:r>
            <a:r>
              <a:rPr lang="en-US" sz="2400" dirty="0" smtClean="0"/>
              <a:t> </a:t>
            </a:r>
            <a:r>
              <a:rPr lang="en-US" sz="2400" dirty="0" err="1" smtClean="0"/>
              <a:t>tiếp</a:t>
            </a:r>
            <a:r>
              <a:rPr lang="en-US" sz="2400" dirty="0" smtClean="0"/>
              <a:t> </a:t>
            </a:r>
            <a:r>
              <a:rPr lang="en-US" sz="2400" dirty="0" err="1" smtClean="0"/>
              <a:t>thu</a:t>
            </a:r>
            <a:r>
              <a:rPr lang="en-US" sz="2400" dirty="0" smtClean="0"/>
              <a:t> </a:t>
            </a:r>
            <a:r>
              <a:rPr lang="en-US" sz="2400" dirty="0" err="1" smtClean="0"/>
              <a:t>kiến</a:t>
            </a:r>
            <a:r>
              <a:rPr lang="en-US" sz="2400" dirty="0" smtClean="0"/>
              <a:t> </a:t>
            </a:r>
            <a:r>
              <a:rPr lang="en-US" sz="2400" dirty="0" err="1" smtClean="0"/>
              <a:t>thức</a:t>
            </a:r>
            <a:r>
              <a:rPr lang="en-US" sz="2400" dirty="0" smtClean="0"/>
              <a:t> </a:t>
            </a:r>
            <a:r>
              <a:rPr lang="en-US" sz="2400" dirty="0" err="1" smtClean="0"/>
              <a:t>một</a:t>
            </a:r>
            <a:r>
              <a:rPr lang="en-US" sz="2400" dirty="0" smtClean="0"/>
              <a:t> </a:t>
            </a:r>
            <a:r>
              <a:rPr lang="en-US" sz="2400" dirty="0" err="1" smtClean="0"/>
              <a:t>cách</a:t>
            </a:r>
            <a:r>
              <a:rPr lang="en-US" sz="2400" dirty="0" smtClean="0"/>
              <a:t> </a:t>
            </a:r>
            <a:r>
              <a:rPr lang="en-US" sz="2400" dirty="0" err="1" smtClean="0"/>
              <a:t>tích</a:t>
            </a:r>
            <a:r>
              <a:rPr lang="en-US" sz="2400" dirty="0" smtClean="0"/>
              <a:t> </a:t>
            </a:r>
            <a:r>
              <a:rPr lang="en-US" sz="2400" dirty="0" err="1" smtClean="0"/>
              <a:t>cực</a:t>
            </a:r>
            <a:r>
              <a:rPr lang="en-US" sz="2400" dirty="0" smtClean="0"/>
              <a:t>, </a:t>
            </a:r>
            <a:r>
              <a:rPr lang="en-US" sz="2400" dirty="0" err="1" smtClean="0"/>
              <a:t>tự</a:t>
            </a:r>
            <a:r>
              <a:rPr lang="en-US" sz="2400" dirty="0" smtClean="0"/>
              <a:t> </a:t>
            </a:r>
            <a:r>
              <a:rPr lang="en-US" sz="2400" dirty="0" err="1" smtClean="0"/>
              <a:t>giác</a:t>
            </a:r>
            <a:r>
              <a:rPr lang="en-US" sz="2400" dirty="0" smtClean="0"/>
              <a:t> </a:t>
            </a:r>
            <a:r>
              <a:rPr lang="en-US" sz="2400" dirty="0" err="1" smtClean="0"/>
              <a:t>đồng</a:t>
            </a:r>
            <a:r>
              <a:rPr lang="en-US" sz="2400" dirty="0" smtClean="0"/>
              <a:t> </a:t>
            </a:r>
            <a:r>
              <a:rPr lang="en-US" sz="2400" dirty="0" err="1" smtClean="0"/>
              <a:t>thời</a:t>
            </a:r>
            <a:r>
              <a:rPr lang="en-US" sz="2400" dirty="0" smtClean="0"/>
              <a:t> HS </a:t>
            </a:r>
            <a:r>
              <a:rPr lang="en-US" sz="2400" dirty="0" err="1" smtClean="0"/>
              <a:t>thoải</a:t>
            </a:r>
            <a:r>
              <a:rPr lang="en-US" sz="2400" dirty="0" smtClean="0"/>
              <a:t> </a:t>
            </a:r>
            <a:r>
              <a:rPr lang="en-US" sz="2400" dirty="0" err="1" smtClean="0"/>
              <a:t>mái</a:t>
            </a:r>
            <a:r>
              <a:rPr lang="en-US" sz="2400" dirty="0" smtClean="0"/>
              <a:t>, </a:t>
            </a:r>
            <a:r>
              <a:rPr lang="en-US" sz="2400" dirty="0" err="1" smtClean="0"/>
              <a:t>nhanh</a:t>
            </a:r>
            <a:r>
              <a:rPr lang="en-US" sz="2400" dirty="0" smtClean="0"/>
              <a:t> </a:t>
            </a:r>
            <a:r>
              <a:rPr lang="en-US" sz="2400" dirty="0" err="1" smtClean="0"/>
              <a:t>nhẹn</a:t>
            </a:r>
            <a:r>
              <a:rPr lang="en-US" sz="2400" dirty="0" smtClean="0"/>
              <a:t> </a:t>
            </a:r>
            <a:r>
              <a:rPr lang="en-US" sz="2400" dirty="0" err="1" smtClean="0"/>
              <a:t>và</a:t>
            </a:r>
            <a:r>
              <a:rPr lang="en-US" sz="2400" dirty="0" smtClean="0"/>
              <a:t> </a:t>
            </a:r>
            <a:r>
              <a:rPr lang="en-US" sz="2400" dirty="0" err="1" smtClean="0"/>
              <a:t>cởi</a:t>
            </a:r>
            <a:r>
              <a:rPr lang="en-US" sz="2400" dirty="0" smtClean="0"/>
              <a:t> </a:t>
            </a:r>
            <a:r>
              <a:rPr lang="en-US" sz="2400" dirty="0" err="1" smtClean="0"/>
              <a:t>mở</a:t>
            </a:r>
            <a:r>
              <a:rPr lang="en-US" sz="2400" dirty="0" smtClean="0"/>
              <a:t> </a:t>
            </a:r>
            <a:r>
              <a:rPr lang="en-US" sz="2400" dirty="0" err="1" smtClean="0"/>
              <a:t>hơn</a:t>
            </a:r>
            <a:r>
              <a:rPr lang="en-US" sz="2400" dirty="0" smtClean="0"/>
              <a:t>.</a:t>
            </a:r>
            <a:endParaRPr lang="en-US" sz="2400" dirty="0"/>
          </a:p>
        </p:txBody>
      </p:sp>
      <p:sp>
        <p:nvSpPr>
          <p:cNvPr id="5" name="Rectangle 4"/>
          <p:cNvSpPr/>
          <p:nvPr/>
        </p:nvSpPr>
        <p:spPr>
          <a:xfrm>
            <a:off x="1447800" y="533400"/>
            <a:ext cx="6781800" cy="584775"/>
          </a:xfrm>
          <a:prstGeom prst="rect">
            <a:avLst/>
          </a:prstGeom>
        </p:spPr>
        <p:txBody>
          <a:bodyPr wrap="square">
            <a:spAutoFit/>
          </a:bodyPr>
          <a:lstStyle/>
          <a:p>
            <a:pPr algn="ctr"/>
            <a:r>
              <a:rPr lang="en-US" sz="3200" dirty="0" err="1" smtClean="0">
                <a:solidFill>
                  <a:srgbClr val="0000FF"/>
                </a:solidFill>
              </a:rPr>
              <a:t>Phương</a:t>
            </a:r>
            <a:r>
              <a:rPr lang="en-US" sz="3200" dirty="0" smtClean="0">
                <a:solidFill>
                  <a:srgbClr val="0000FF"/>
                </a:solidFill>
              </a:rPr>
              <a:t> </a:t>
            </a:r>
            <a:r>
              <a:rPr lang="en-US" sz="3200" dirty="0" err="1" smtClean="0">
                <a:solidFill>
                  <a:srgbClr val="0000FF"/>
                </a:solidFill>
              </a:rPr>
              <a:t>pháp</a:t>
            </a:r>
            <a:r>
              <a:rPr lang="en-US" sz="3200" dirty="0" smtClean="0">
                <a:solidFill>
                  <a:srgbClr val="0000FF"/>
                </a:solidFill>
              </a:rPr>
              <a:t> </a:t>
            </a:r>
            <a:r>
              <a:rPr lang="en-US" sz="3200" dirty="0" err="1" smtClean="0">
                <a:solidFill>
                  <a:srgbClr val="0000FF"/>
                </a:solidFill>
              </a:rPr>
              <a:t>đóng</a:t>
            </a:r>
            <a:r>
              <a:rPr lang="en-US" sz="3200" dirty="0" smtClean="0">
                <a:solidFill>
                  <a:srgbClr val="0000FF"/>
                </a:solidFill>
              </a:rPr>
              <a:t> </a:t>
            </a:r>
            <a:r>
              <a:rPr lang="en-US" sz="3200" dirty="0" err="1" smtClean="0">
                <a:solidFill>
                  <a:srgbClr val="0000FF"/>
                </a:solidFill>
              </a:rPr>
              <a:t>vai</a:t>
            </a:r>
            <a:endParaRPr lang="en-US" sz="32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Trong</a:t>
            </a:r>
            <a:r>
              <a:rPr lang="en-US" dirty="0" smtClean="0"/>
              <a:t> </a:t>
            </a:r>
            <a:r>
              <a:rPr lang="en-US" dirty="0" err="1" smtClean="0"/>
              <a:t>đóng</a:t>
            </a:r>
            <a:r>
              <a:rPr lang="en-US" dirty="0" smtClean="0"/>
              <a:t> </a:t>
            </a:r>
            <a:r>
              <a:rPr lang="en-US" dirty="0" err="1" smtClean="0"/>
              <a:t>vai</a:t>
            </a:r>
            <a:r>
              <a:rPr lang="en-US" dirty="0" smtClean="0"/>
              <a:t> </a:t>
            </a:r>
            <a:r>
              <a:rPr lang="en-US" dirty="0" err="1" smtClean="0"/>
              <a:t>không</a:t>
            </a:r>
            <a:r>
              <a:rPr lang="en-US" dirty="0" smtClean="0"/>
              <a:t> </a:t>
            </a:r>
            <a:r>
              <a:rPr lang="en-US" dirty="0" err="1" smtClean="0"/>
              <a:t>yêu</a:t>
            </a:r>
            <a:r>
              <a:rPr lang="en-US" dirty="0" smtClean="0"/>
              <a:t> </a:t>
            </a:r>
            <a:r>
              <a:rPr lang="en-US" dirty="0" err="1" smtClean="0"/>
              <a:t>cầu</a:t>
            </a:r>
            <a:r>
              <a:rPr lang="en-US" dirty="0" smtClean="0"/>
              <a:t> </a:t>
            </a:r>
            <a:r>
              <a:rPr lang="en-US" dirty="0" err="1" smtClean="0"/>
              <a:t>phải</a:t>
            </a:r>
            <a:r>
              <a:rPr lang="en-US" dirty="0" smtClean="0"/>
              <a:t> </a:t>
            </a:r>
            <a:r>
              <a:rPr lang="en-US" dirty="0" err="1" smtClean="0"/>
              <a:t>chuẩn</a:t>
            </a:r>
            <a:r>
              <a:rPr lang="en-US" dirty="0" smtClean="0"/>
              <a:t> </a:t>
            </a:r>
            <a:r>
              <a:rPr lang="en-US" dirty="0" err="1" smtClean="0"/>
              <a:t>bị</a:t>
            </a:r>
            <a:r>
              <a:rPr lang="en-US" dirty="0" smtClean="0"/>
              <a:t> </a:t>
            </a:r>
            <a:r>
              <a:rPr lang="en-US" dirty="0" err="1" smtClean="0"/>
              <a:t>trước</a:t>
            </a:r>
            <a:r>
              <a:rPr lang="en-US" dirty="0" smtClean="0"/>
              <a:t> </a:t>
            </a:r>
            <a:r>
              <a:rPr lang="en-US" dirty="0" err="1" smtClean="0"/>
              <a:t>về</a:t>
            </a:r>
            <a:r>
              <a:rPr lang="en-US" dirty="0" smtClean="0"/>
              <a:t> </a:t>
            </a:r>
            <a:r>
              <a:rPr lang="en-US" dirty="0" err="1" smtClean="0"/>
              <a:t>trang</a:t>
            </a:r>
            <a:r>
              <a:rPr lang="en-US" dirty="0" smtClean="0"/>
              <a:t> </a:t>
            </a:r>
            <a:r>
              <a:rPr lang="en-US" dirty="0" err="1" smtClean="0"/>
              <a:t>phục</a:t>
            </a:r>
            <a:r>
              <a:rPr lang="en-US" dirty="0" smtClean="0"/>
              <a:t>, </a:t>
            </a:r>
            <a:r>
              <a:rPr lang="en-US" dirty="0" err="1" smtClean="0"/>
              <a:t>không</a:t>
            </a:r>
            <a:r>
              <a:rPr lang="en-US" dirty="0" smtClean="0"/>
              <a:t> </a:t>
            </a:r>
            <a:r>
              <a:rPr lang="en-US" dirty="0" err="1" smtClean="0"/>
              <a:t>cần</a:t>
            </a:r>
            <a:r>
              <a:rPr lang="en-US" dirty="0" smtClean="0"/>
              <a:t> </a:t>
            </a:r>
            <a:r>
              <a:rPr lang="en-US" dirty="0" err="1" smtClean="0"/>
              <a:t>kịch</a:t>
            </a:r>
            <a:r>
              <a:rPr lang="en-US" dirty="0" smtClean="0"/>
              <a:t> </a:t>
            </a:r>
            <a:r>
              <a:rPr lang="en-US" dirty="0" err="1" smtClean="0"/>
              <a:t>bản</a:t>
            </a:r>
            <a:r>
              <a:rPr lang="en-US" dirty="0" smtClean="0"/>
              <a:t> </a:t>
            </a:r>
            <a:r>
              <a:rPr lang="en-US" dirty="0" err="1" smtClean="0"/>
              <a:t>có</a:t>
            </a:r>
            <a:r>
              <a:rPr lang="en-US" dirty="0" smtClean="0"/>
              <a:t> </a:t>
            </a:r>
            <a:r>
              <a:rPr lang="en-US" dirty="0" err="1" smtClean="0"/>
              <a:t>trước</a:t>
            </a:r>
            <a:r>
              <a:rPr lang="en-US" dirty="0" smtClean="0"/>
              <a:t>.</a:t>
            </a:r>
          </a:p>
          <a:p>
            <a:r>
              <a:rPr lang="en-US" dirty="0" err="1" smtClean="0"/>
              <a:t>Cần</a:t>
            </a:r>
            <a:r>
              <a:rPr lang="en-US" dirty="0" smtClean="0"/>
              <a:t> </a:t>
            </a:r>
            <a:r>
              <a:rPr lang="en-US" dirty="0" err="1" smtClean="0"/>
              <a:t>lựa</a:t>
            </a:r>
            <a:r>
              <a:rPr lang="en-US" dirty="0" smtClean="0"/>
              <a:t> </a:t>
            </a:r>
            <a:r>
              <a:rPr lang="en-US" dirty="0" err="1" smtClean="0"/>
              <a:t>chọn</a:t>
            </a:r>
            <a:r>
              <a:rPr lang="en-US" dirty="0" smtClean="0"/>
              <a:t> </a:t>
            </a:r>
            <a:r>
              <a:rPr lang="en-US" dirty="0" err="1" smtClean="0"/>
              <a:t>tình</a:t>
            </a:r>
            <a:r>
              <a:rPr lang="en-US" dirty="0" smtClean="0"/>
              <a:t> </a:t>
            </a:r>
            <a:r>
              <a:rPr lang="en-US" dirty="0" err="1" smtClean="0"/>
              <a:t>huống</a:t>
            </a:r>
            <a:r>
              <a:rPr lang="en-US" dirty="0" smtClean="0"/>
              <a:t> </a:t>
            </a:r>
            <a:r>
              <a:rPr lang="en-US" dirty="0" err="1" smtClean="0"/>
              <a:t>có</a:t>
            </a:r>
            <a:r>
              <a:rPr lang="en-US" dirty="0" smtClean="0"/>
              <a:t> </a:t>
            </a:r>
            <a:r>
              <a:rPr lang="en-US" dirty="0" err="1" smtClean="0"/>
              <a:t>nhiều</a:t>
            </a:r>
            <a:r>
              <a:rPr lang="en-US" dirty="0" smtClean="0"/>
              <a:t> </a:t>
            </a:r>
            <a:r>
              <a:rPr lang="en-US" dirty="0" err="1" smtClean="0"/>
              <a:t>đối</a:t>
            </a:r>
            <a:r>
              <a:rPr lang="en-US" dirty="0" smtClean="0"/>
              <a:t> </a:t>
            </a:r>
            <a:r>
              <a:rPr lang="en-US" dirty="0" err="1" smtClean="0"/>
              <a:t>thoại</a:t>
            </a:r>
            <a:r>
              <a:rPr lang="en-US" dirty="0" smtClean="0"/>
              <a:t> </a:t>
            </a:r>
            <a:r>
              <a:rPr lang="en-US" dirty="0" err="1" smtClean="0"/>
              <a:t>để</a:t>
            </a:r>
            <a:r>
              <a:rPr lang="en-US" dirty="0" smtClean="0"/>
              <a:t> </a:t>
            </a:r>
            <a:r>
              <a:rPr lang="en-US" dirty="0" err="1" smtClean="0"/>
              <a:t>khai</a:t>
            </a:r>
            <a:r>
              <a:rPr lang="en-US" dirty="0" smtClean="0"/>
              <a:t> </a:t>
            </a:r>
            <a:r>
              <a:rPr lang="en-US" dirty="0" err="1" smtClean="0"/>
              <a:t>thác</a:t>
            </a:r>
            <a:r>
              <a:rPr lang="en-US" dirty="0" smtClean="0"/>
              <a:t> </a:t>
            </a:r>
            <a:r>
              <a:rPr lang="en-US" dirty="0" err="1" smtClean="0"/>
              <a:t>được</a:t>
            </a:r>
            <a:r>
              <a:rPr lang="en-US" dirty="0" smtClean="0"/>
              <a:t> </a:t>
            </a:r>
            <a:r>
              <a:rPr lang="en-US" dirty="0" err="1" smtClean="0"/>
              <a:t>vốn</a:t>
            </a:r>
            <a:r>
              <a:rPr lang="en-US" dirty="0" smtClean="0"/>
              <a:t> </a:t>
            </a:r>
            <a:r>
              <a:rPr lang="en-US" dirty="0" err="1" smtClean="0"/>
              <a:t>sống</a:t>
            </a:r>
            <a:r>
              <a:rPr lang="en-US" dirty="0" smtClean="0"/>
              <a:t> </a:t>
            </a:r>
            <a:r>
              <a:rPr lang="en-US" dirty="0" err="1" smtClean="0"/>
              <a:t>của</a:t>
            </a:r>
            <a:r>
              <a:rPr lang="en-US" dirty="0" smtClean="0"/>
              <a:t> HS, </a:t>
            </a:r>
            <a:r>
              <a:rPr lang="en-US" dirty="0" err="1" smtClean="0"/>
              <a:t>đồng</a:t>
            </a:r>
            <a:r>
              <a:rPr lang="en-US" dirty="0" smtClean="0"/>
              <a:t> </a:t>
            </a:r>
            <a:r>
              <a:rPr lang="en-US" dirty="0" err="1" smtClean="0"/>
              <a:t>thời</a:t>
            </a:r>
            <a:r>
              <a:rPr lang="en-US" dirty="0" smtClean="0"/>
              <a:t> qua </a:t>
            </a:r>
            <a:r>
              <a:rPr lang="en-US" dirty="0" err="1" smtClean="0"/>
              <a:t>vai</a:t>
            </a:r>
            <a:r>
              <a:rPr lang="en-US" dirty="0" smtClean="0"/>
              <a:t> </a:t>
            </a:r>
            <a:r>
              <a:rPr lang="en-US" dirty="0" err="1" smtClean="0"/>
              <a:t>diễn</a:t>
            </a:r>
            <a:r>
              <a:rPr lang="en-US" dirty="0" smtClean="0"/>
              <a:t>, HS </a:t>
            </a:r>
            <a:r>
              <a:rPr lang="en-US" dirty="0" err="1" smtClean="0"/>
              <a:t>học</a:t>
            </a:r>
            <a:r>
              <a:rPr lang="en-US" dirty="0" smtClean="0"/>
              <a:t> </a:t>
            </a:r>
            <a:r>
              <a:rPr lang="en-US" dirty="0" err="1" smtClean="0"/>
              <a:t>tập</a:t>
            </a:r>
            <a:r>
              <a:rPr lang="en-US" dirty="0" smtClean="0"/>
              <a:t> </a:t>
            </a:r>
            <a:r>
              <a:rPr lang="en-US" dirty="0" err="1" smtClean="0"/>
              <a:t>các</a:t>
            </a:r>
            <a:r>
              <a:rPr lang="en-US" dirty="0" smtClean="0"/>
              <a:t> </a:t>
            </a:r>
            <a:r>
              <a:rPr lang="en-US" dirty="0" err="1" smtClean="0"/>
              <a:t>nhân</a:t>
            </a:r>
            <a:r>
              <a:rPr lang="en-US" dirty="0" smtClean="0"/>
              <a:t> </a:t>
            </a:r>
            <a:r>
              <a:rPr lang="en-US" dirty="0" err="1" smtClean="0"/>
              <a:t>vật</a:t>
            </a:r>
            <a:r>
              <a:rPr lang="en-US" dirty="0" smtClean="0"/>
              <a:t> </a:t>
            </a:r>
            <a:r>
              <a:rPr lang="en-US" dirty="0" err="1" smtClean="0"/>
              <a:t>lịch</a:t>
            </a:r>
            <a:r>
              <a:rPr lang="en-US" dirty="0" smtClean="0"/>
              <a:t> </a:t>
            </a:r>
            <a:r>
              <a:rPr lang="en-US" dirty="0" err="1" smtClean="0"/>
              <a:t>sử</a:t>
            </a:r>
            <a:r>
              <a:rPr lang="en-US" dirty="0" smtClean="0"/>
              <a:t> </a:t>
            </a:r>
            <a:r>
              <a:rPr lang="en-US" dirty="0" err="1" smtClean="0"/>
              <a:t>một</a:t>
            </a:r>
            <a:r>
              <a:rPr lang="en-US" dirty="0" smtClean="0"/>
              <a:t> </a:t>
            </a:r>
            <a:r>
              <a:rPr lang="en-US" dirty="0" err="1" smtClean="0"/>
              <a:t>cách</a:t>
            </a:r>
            <a:r>
              <a:rPr lang="en-US" dirty="0" smtClean="0"/>
              <a:t> </a:t>
            </a:r>
            <a:r>
              <a:rPr lang="en-US" dirty="0" err="1" smtClean="0"/>
              <a:t>tự</a:t>
            </a:r>
            <a:r>
              <a:rPr lang="en-US" dirty="0" smtClean="0"/>
              <a:t> </a:t>
            </a:r>
            <a:r>
              <a:rPr lang="en-US" dirty="0" err="1" smtClean="0"/>
              <a:t>nhiên</a:t>
            </a:r>
            <a:r>
              <a:rPr lang="en-US" dirty="0" smtClean="0"/>
              <a:t>.</a:t>
            </a:r>
          </a:p>
          <a:p>
            <a:endParaRPr lang="en-US" dirty="0"/>
          </a:p>
        </p:txBody>
      </p:sp>
      <p:sp>
        <p:nvSpPr>
          <p:cNvPr id="4" name="Rectangle 3"/>
          <p:cNvSpPr/>
          <p:nvPr/>
        </p:nvSpPr>
        <p:spPr>
          <a:xfrm>
            <a:off x="1524000" y="381000"/>
            <a:ext cx="6781800" cy="584775"/>
          </a:xfrm>
          <a:prstGeom prst="rect">
            <a:avLst/>
          </a:prstGeom>
        </p:spPr>
        <p:txBody>
          <a:bodyPr wrap="square">
            <a:spAutoFit/>
          </a:bodyPr>
          <a:lstStyle/>
          <a:p>
            <a:pPr algn="ctr"/>
            <a:r>
              <a:rPr lang="en-US" sz="3200" dirty="0" err="1" smtClean="0">
                <a:solidFill>
                  <a:srgbClr val="0000FF"/>
                </a:solidFill>
              </a:rPr>
              <a:t>Phương</a:t>
            </a:r>
            <a:r>
              <a:rPr lang="en-US" sz="3200" dirty="0" smtClean="0">
                <a:solidFill>
                  <a:srgbClr val="0000FF"/>
                </a:solidFill>
              </a:rPr>
              <a:t> </a:t>
            </a:r>
            <a:r>
              <a:rPr lang="en-US" sz="3200" dirty="0" err="1" smtClean="0">
                <a:solidFill>
                  <a:srgbClr val="0000FF"/>
                </a:solidFill>
              </a:rPr>
              <a:t>pháp</a:t>
            </a:r>
            <a:r>
              <a:rPr lang="en-US" sz="3200" dirty="0" smtClean="0">
                <a:solidFill>
                  <a:srgbClr val="0000FF"/>
                </a:solidFill>
              </a:rPr>
              <a:t> </a:t>
            </a:r>
            <a:r>
              <a:rPr lang="en-US" sz="3200" dirty="0" err="1" smtClean="0">
                <a:solidFill>
                  <a:srgbClr val="0000FF"/>
                </a:solidFill>
              </a:rPr>
              <a:t>đóng</a:t>
            </a:r>
            <a:r>
              <a:rPr lang="en-US" sz="3200" dirty="0" smtClean="0">
                <a:solidFill>
                  <a:srgbClr val="0000FF"/>
                </a:solidFill>
              </a:rPr>
              <a:t> </a:t>
            </a:r>
            <a:r>
              <a:rPr lang="en-US" sz="3200" dirty="0" err="1" smtClean="0">
                <a:solidFill>
                  <a:srgbClr val="0000FF"/>
                </a:solidFill>
              </a:rPr>
              <a:t>vai</a:t>
            </a:r>
            <a:endParaRPr lang="en-US" sz="3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err="1" smtClean="0">
                <a:solidFill>
                  <a:srgbClr val="0000FF"/>
                </a:solidFill>
              </a:rPr>
              <a:t>Phương</a:t>
            </a:r>
            <a:r>
              <a:rPr lang="en-US" sz="2400" dirty="0" smtClean="0">
                <a:solidFill>
                  <a:srgbClr val="0000FF"/>
                </a:solidFill>
              </a:rPr>
              <a:t> </a:t>
            </a:r>
            <a:r>
              <a:rPr lang="en-US" sz="2400" dirty="0" err="1" smtClean="0">
                <a:solidFill>
                  <a:srgbClr val="0000FF"/>
                </a:solidFill>
              </a:rPr>
              <a:t>pháp</a:t>
            </a:r>
            <a:r>
              <a:rPr lang="en-US" sz="2400" dirty="0" smtClean="0">
                <a:solidFill>
                  <a:srgbClr val="0000FF"/>
                </a:solidFill>
              </a:rPr>
              <a:t> </a:t>
            </a:r>
            <a:r>
              <a:rPr lang="en-US" sz="2400" dirty="0" err="1" smtClean="0">
                <a:solidFill>
                  <a:srgbClr val="0000FF"/>
                </a:solidFill>
              </a:rPr>
              <a:t>đóng</a:t>
            </a:r>
            <a:r>
              <a:rPr lang="en-US" sz="2400" dirty="0" smtClean="0">
                <a:solidFill>
                  <a:srgbClr val="0000FF"/>
                </a:solidFill>
              </a:rPr>
              <a:t> </a:t>
            </a:r>
            <a:r>
              <a:rPr lang="en-US" sz="2400" dirty="0" err="1" smtClean="0">
                <a:solidFill>
                  <a:srgbClr val="0000FF"/>
                </a:solidFill>
              </a:rPr>
              <a:t>vai</a:t>
            </a:r>
            <a:r>
              <a:rPr lang="en-US" sz="2400" dirty="0" smtClean="0">
                <a:solidFill>
                  <a:srgbClr val="0000FF"/>
                </a:solidFill>
              </a:rPr>
              <a:t/>
            </a:r>
            <a:br>
              <a:rPr lang="en-US" sz="2400" dirty="0" smtClean="0">
                <a:solidFill>
                  <a:srgbClr val="0000FF"/>
                </a:solidFill>
              </a:rPr>
            </a:br>
            <a:endParaRPr lang="en-US" sz="2400" dirty="0"/>
          </a:p>
        </p:txBody>
      </p:sp>
      <p:sp>
        <p:nvSpPr>
          <p:cNvPr id="3" name="Content Placeholder 2"/>
          <p:cNvSpPr>
            <a:spLocks noGrp="1"/>
          </p:cNvSpPr>
          <p:nvPr>
            <p:ph idx="1"/>
          </p:nvPr>
        </p:nvSpPr>
        <p:spPr>
          <a:xfrm>
            <a:off x="304800" y="1143000"/>
            <a:ext cx="8686800" cy="5334000"/>
          </a:xfrm>
        </p:spPr>
        <p:txBody>
          <a:bodyPr>
            <a:noAutofit/>
          </a:bodyPr>
          <a:lstStyle/>
          <a:p>
            <a:pPr marL="457200" indent="-457200">
              <a:lnSpc>
                <a:spcPct val="150000"/>
              </a:lnSpc>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Mông</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p>
          <a:p>
            <a:pPr>
              <a:lnSpc>
                <a:spcPct val="150000"/>
              </a:lnSpc>
              <a:buNone/>
            </a:pPr>
            <a:r>
              <a:rPr lang="en-US" sz="2400" dirty="0" err="1" smtClean="0">
                <a:latin typeface="Times New Roman" pitchFamily="18" charset="0"/>
                <a:cs typeface="Times New Roman" pitchFamily="18" charset="0"/>
                <a:sym typeface="Wingdings" pitchFamily="2" charset="2"/>
              </a:rPr>
              <a:t>Tình</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huống</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Quân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xâm</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lược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Mông</a:t>
            </a:r>
            <a:r>
              <a:rPr lang="en-US" sz="2400" dirty="0" smtClean="0">
                <a:latin typeface="Times New Roman" pitchFamily="18" charset="0"/>
                <a:cs typeface="Times New Roman" pitchFamily="18" charset="0"/>
                <a:sym typeface="Wingdings" pitchFamily="2" charset="2"/>
              </a:rPr>
              <a:t> – </a:t>
            </a:r>
            <a:r>
              <a:rPr lang="en-US" sz="2400" dirty="0" err="1" smtClean="0">
                <a:latin typeface="Times New Roman" pitchFamily="18" charset="0"/>
                <a:cs typeface="Times New Roman" pitchFamily="18" charset="0"/>
                <a:sym typeface="Wingdings" pitchFamily="2" charset="2"/>
              </a:rPr>
              <a:t>Nguyên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lăm</a:t>
            </a:r>
            <a:r>
              <a:rPr lang="en-US" sz="2400" dirty="0" smtClean="0">
                <a:latin typeface="Times New Roman" pitchFamily="18" charset="0"/>
                <a:cs typeface="Times New Roman" pitchFamily="18" charset="0"/>
                <a:sym typeface="Wingdings" pitchFamily="2" charset="2"/>
              </a:rPr>
              <a:t> le </a:t>
            </a:r>
            <a:r>
              <a:rPr lang="en-US" sz="2400" dirty="0" err="1" smtClean="0">
                <a:latin typeface="Times New Roman" pitchFamily="18" charset="0"/>
                <a:cs typeface="Times New Roman" pitchFamily="18" charset="0"/>
                <a:sym typeface="Wingdings" pitchFamily="2" charset="2"/>
              </a:rPr>
              <a:t>xâm</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lược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nước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ta</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vua</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Trần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triệu</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tập</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các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lực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lượng</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để</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bàn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việc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nước</a:t>
            </a:r>
            <a:r>
              <a:rPr lang="en-US" sz="2400" dirty="0" smtClean="0">
                <a:latin typeface="Times New Roman" pitchFamily="18" charset="0"/>
                <a:cs typeface="Times New Roman" pitchFamily="18" charset="0"/>
                <a:sym typeface="Wingdings" pitchFamily="2" charset="2"/>
              </a:rPr>
              <a:t>.</a:t>
            </a:r>
          </a:p>
          <a:p>
            <a:pPr>
              <a:lnSpc>
                <a:spcPct val="150000"/>
              </a:lnSpc>
              <a:buNone/>
            </a:pPr>
            <a:r>
              <a:rPr lang="en-US" sz="2400" dirty="0" err="1" smtClean="0">
                <a:latin typeface="Times New Roman" pitchFamily="18" charset="0"/>
                <a:cs typeface="Times New Roman" pitchFamily="18" charset="0"/>
                <a:sym typeface="Wingdings" pitchFamily="2" charset="2"/>
              </a:rPr>
              <a:t>Vai</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diễn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gồm</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Vua</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Trần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Thủ</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Độ</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vài</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học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sinh</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đóng</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các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bô</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lão</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học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sinh</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còn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lại</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đóng</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quân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sĩ</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nhân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dân</a:t>
            </a:r>
            <a:r>
              <a:rPr lang="en-US" sz="2400" dirty="0" smtClean="0">
                <a:latin typeface="Times New Roman" pitchFamily="18" charset="0"/>
                <a:cs typeface="Times New Roman" pitchFamily="18" charset="0"/>
                <a:sym typeface="Wingdings" pitchFamily="2" charset="2"/>
              </a:rPr>
              <a:t>.</a:t>
            </a:r>
          </a:p>
          <a:p>
            <a:pPr>
              <a:lnSpc>
                <a:spcPct val="150000"/>
              </a:lnSpc>
              <a:buNone/>
            </a:pPr>
            <a:r>
              <a:rPr lang="en-US" sz="2400" dirty="0" err="1" smtClean="0">
                <a:latin typeface="Times New Roman" pitchFamily="18" charset="0"/>
                <a:cs typeface="Times New Roman" pitchFamily="18" charset="0"/>
                <a:sym typeface="Wingdings" pitchFamily="2" charset="2"/>
              </a:rPr>
              <a:t>Chuẩn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bị</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vai</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diễn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Các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thành</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viên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được</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phân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vai</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suy</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nghĩ</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về</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vai</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diễn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của</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mình</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và</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chuẩn</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bị</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lời</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nói</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hành</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động</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của</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vai</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diễn</a:t>
            </a:r>
            <a:r>
              <a:rPr lang="en-US" sz="2400" dirty="0" smtClean="0">
                <a:latin typeface="Times New Roman" pitchFamily="18" charset="0"/>
                <a:cs typeface="Times New Roman" pitchFamily="18" charset="0"/>
                <a:sym typeface="Wingdings" pitchFamily="2" charset="2"/>
              </a:rPr>
              <a:t>.</a:t>
            </a:r>
          </a:p>
          <a:p>
            <a:pPr>
              <a:lnSpc>
                <a:spcPct val="150000"/>
              </a:lnSpc>
              <a:buNone/>
            </a:pPr>
            <a:r>
              <a:rPr lang="en-US" sz="2400" dirty="0" smtClean="0">
                <a:solidFill>
                  <a:schemeClr val="tx1"/>
                </a:solidFill>
                <a:latin typeface="Times New Roman" pitchFamily="18" charset="0"/>
                <a:cs typeface="Times New Roman" pitchFamily="18" charset="0"/>
                <a:sym typeface="Wingdings" pitchFamily="2" charset="2"/>
              </a:rPr>
              <a:t>(</a:t>
            </a:r>
            <a:r>
              <a:rPr lang="en-US" sz="2400" dirty="0" err="1" smtClean="0">
                <a:solidFill>
                  <a:schemeClr val="tx1"/>
                </a:solidFill>
                <a:latin typeface="Times New Roman" pitchFamily="18" charset="0"/>
                <a:cs typeface="Times New Roman" pitchFamily="18" charset="0"/>
                <a:sym typeface="Wingdings" pitchFamily="2" charset="2"/>
              </a:rPr>
              <a:t>Vì</a:t>
            </a:r>
            <a:r>
              <a:rPr lang="en-US" sz="2400" dirty="0" smtClean="0">
                <a:solidFill>
                  <a:schemeClr val="tx1"/>
                </a:solidFill>
                <a:latin typeface="Times New Roman" pitchFamily="18" charset="0"/>
                <a:cs typeface="Times New Roman" pitchFamily="18" charset="0"/>
                <a:sym typeface="Wingdings" pitchFamily="2" charset="2"/>
              </a:rPr>
              <a:t> HS </a:t>
            </a:r>
            <a:r>
              <a:rPr lang="en-US" sz="2400" dirty="0" err="1" smtClean="0">
                <a:solidFill>
                  <a:schemeClr val="tx1"/>
                </a:solidFill>
                <a:latin typeface="Times New Roman" pitchFamily="18" charset="0"/>
                <a:cs typeface="Times New Roman" pitchFamily="18" charset="0"/>
                <a:sym typeface="Wingdings" pitchFamily="2" charset="2"/>
              </a:rPr>
              <a:t>đã</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nêu</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được</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những</a:t>
            </a:r>
            <a:r>
              <a:rPr lang="en-US" sz="2400" dirty="0" smtClean="0">
                <a:solidFill>
                  <a:schemeClr val="tx1"/>
                </a:solidFill>
                <a:latin typeface="Times New Roman" pitchFamily="18" charset="0"/>
                <a:cs typeface="Times New Roman" pitchFamily="18" charset="0"/>
                <a:sym typeface="Wingdings" pitchFamily="2" charset="2"/>
              </a:rPr>
              <a:t> chi </a:t>
            </a:r>
            <a:r>
              <a:rPr lang="en-US" sz="2400" dirty="0" err="1" smtClean="0">
                <a:solidFill>
                  <a:schemeClr val="tx1"/>
                </a:solidFill>
                <a:latin typeface="Times New Roman" pitchFamily="18" charset="0"/>
                <a:cs typeface="Times New Roman" pitchFamily="18" charset="0"/>
                <a:sym typeface="Wingdings" pitchFamily="2" charset="2"/>
              </a:rPr>
              <a:t>tiết</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thể</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hiện</a:t>
            </a:r>
            <a:r>
              <a:rPr lang="en-US" sz="2400" dirty="0" smtClean="0">
                <a:solidFill>
                  <a:schemeClr val="tx1"/>
                </a:solidFill>
                <a:latin typeface="Times New Roman" pitchFamily="18" charset="0"/>
                <a:cs typeface="Times New Roman" pitchFamily="18" charset="0"/>
                <a:sym typeface="Wingdings" pitchFamily="2" charset="2"/>
              </a:rPr>
              <a:t> ý </a:t>
            </a:r>
            <a:r>
              <a:rPr lang="en-US" sz="2400" dirty="0" err="1" smtClean="0">
                <a:solidFill>
                  <a:schemeClr val="tx1"/>
                </a:solidFill>
                <a:latin typeface="Times New Roman" pitchFamily="18" charset="0"/>
                <a:cs typeface="Times New Roman" pitchFamily="18" charset="0"/>
                <a:sym typeface="Wingdings" pitchFamily="2" charset="2"/>
              </a:rPr>
              <a:t>chí</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quyết</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tâm</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tiêu</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diệt</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giặc</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của</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vua</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tôi</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nhà</a:t>
            </a:r>
            <a:r>
              <a:rPr lang="en-US" sz="2400" dirty="0" smtClean="0">
                <a:solidFill>
                  <a:schemeClr val="tx1"/>
                </a:solidFill>
                <a:latin typeface="Times New Roman" pitchFamily="18" charset="0"/>
                <a:cs typeface="Times New Roman" pitchFamily="18" charset="0"/>
                <a:sym typeface="Wingdings" pitchFamily="2" charset="2"/>
              </a:rPr>
              <a:t> </a:t>
            </a:r>
            <a:r>
              <a:rPr lang="en-US" sz="2400" dirty="0" err="1" smtClean="0">
                <a:solidFill>
                  <a:schemeClr val="tx1"/>
                </a:solidFill>
                <a:latin typeface="Times New Roman" pitchFamily="18" charset="0"/>
                <a:cs typeface="Times New Roman" pitchFamily="18" charset="0"/>
                <a:sym typeface="Wingdings" pitchFamily="2" charset="2"/>
              </a:rPr>
              <a:t>Trần</a:t>
            </a:r>
            <a:r>
              <a:rPr lang="en-US" sz="2400" dirty="0" smtClean="0">
                <a:solidFill>
                  <a:schemeClr val="tx1"/>
                </a:solidFill>
                <a:latin typeface="Times New Roman" pitchFamily="18" charset="0"/>
                <a:cs typeface="Times New Roman" pitchFamily="18" charset="0"/>
                <a:sym typeface="Wingdings" pitchFamily="2" charset="2"/>
              </a:rPr>
              <a:t> …. )</a:t>
            </a:r>
          </a:p>
          <a:p>
            <a:pPr>
              <a:lnSpc>
                <a:spcPct val="150000"/>
              </a:lnSpc>
              <a:buNone/>
            </a:pPr>
            <a:endParaRPr lang="en-US" sz="2400" dirty="0" smtClean="0">
              <a:latin typeface="Times New Roman" pitchFamily="18" charset="0"/>
              <a:cs typeface="Times New Roman" pitchFamily="18" charset="0"/>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228600"/>
            <a:ext cx="8610600" cy="6555641"/>
          </a:xfrm>
          <a:prstGeom prst="rect">
            <a:avLst/>
          </a:prstGeom>
        </p:spPr>
        <p:txBody>
          <a:bodyPr wrap="square">
            <a:spAutoFit/>
          </a:bodyPr>
          <a:lstStyle/>
          <a:p>
            <a:pPr>
              <a:lnSpc>
                <a:spcPct val="150000"/>
              </a:lnSpc>
              <a:buNone/>
            </a:pPr>
            <a:r>
              <a:rPr lang="en-US" sz="2800" dirty="0" err="1" smtClean="0">
                <a:latin typeface="Times New Roman" pitchFamily="18" charset="0"/>
                <a:cs typeface="Times New Roman" pitchFamily="18" charset="0"/>
                <a:sym typeface="Wingdings" pitchFamily="2" charset="2"/>
              </a:rPr>
              <a:t>Thể</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hiện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vai</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diễn</a:t>
            </a:r>
            <a:r>
              <a:rPr lang="en-US" sz="2800" dirty="0" smtClean="0">
                <a:latin typeface="Times New Roman" pitchFamily="18" charset="0"/>
                <a:cs typeface="Times New Roman" pitchFamily="18" charset="0"/>
                <a:sym typeface="Wingdings" pitchFamily="2" charset="2"/>
              </a:rPr>
              <a:t>:</a:t>
            </a:r>
          </a:p>
          <a:p>
            <a:pPr>
              <a:lnSpc>
                <a:spcPct val="150000"/>
              </a:lnSpc>
              <a:buNone/>
            </a:pP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Vua</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Hiện</a:t>
            </a:r>
            <a:r>
              <a:rPr lang="en-US" sz="2800" dirty="0" smtClean="0">
                <a:latin typeface="Times New Roman" pitchFamily="18" charset="0"/>
                <a:cs typeface="Times New Roman" pitchFamily="18" charset="0"/>
                <a:sym typeface="Wingdings" pitchFamily="2" charset="2"/>
              </a:rPr>
              <a:t> nay, </a:t>
            </a:r>
            <a:r>
              <a:rPr lang="en-US" sz="2800" dirty="0" err="1" smtClean="0">
                <a:latin typeface="Times New Roman" pitchFamily="18" charset="0"/>
                <a:cs typeface="Times New Roman" pitchFamily="18" charset="0"/>
                <a:sym typeface="Wingdings" pitchFamily="2" charset="2"/>
              </a:rPr>
              <a:t>quân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Nguyên</a:t>
            </a:r>
            <a:r>
              <a:rPr lang="en-US" sz="2800" dirty="0" smtClean="0">
                <a:latin typeface="Times New Roman" pitchFamily="18" charset="0"/>
                <a:cs typeface="Times New Roman" pitchFamily="18" charset="0"/>
                <a:sym typeface="Wingdings" pitchFamily="2" charset="2"/>
              </a:rPr>
              <a:t> – </a:t>
            </a:r>
            <a:r>
              <a:rPr lang="en-US" sz="2800" dirty="0" err="1" smtClean="0">
                <a:latin typeface="Times New Roman" pitchFamily="18" charset="0"/>
                <a:cs typeface="Times New Roman" pitchFamily="18" charset="0"/>
                <a:sym typeface="Wingdings" pitchFamily="2" charset="2"/>
              </a:rPr>
              <a:t>Mông</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đang</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lăm</a:t>
            </a:r>
            <a:r>
              <a:rPr lang="en-US" sz="2800" dirty="0" smtClean="0">
                <a:latin typeface="Times New Roman" pitchFamily="18" charset="0"/>
                <a:cs typeface="Times New Roman" pitchFamily="18" charset="0"/>
                <a:sym typeface="Wingdings" pitchFamily="2" charset="2"/>
              </a:rPr>
              <a:t> le </a:t>
            </a:r>
            <a:r>
              <a:rPr lang="en-US" sz="2800" dirty="0" err="1" smtClean="0">
                <a:latin typeface="Times New Roman" pitchFamily="18" charset="0"/>
                <a:cs typeface="Times New Roman" pitchFamily="18" charset="0"/>
                <a:sym typeface="Wingdings" pitchFamily="2" charset="2"/>
              </a:rPr>
              <a:t>xâm</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lược</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nước</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ta</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thế</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giặc</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rất</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mạnh</a:t>
            </a:r>
            <a:r>
              <a:rPr lang="en-US" sz="2800" dirty="0" smtClean="0">
                <a:latin typeface="Times New Roman" pitchFamily="18" charset="0"/>
                <a:cs typeface="Times New Roman" pitchFamily="18" charset="0"/>
                <a:sym typeface="Wingdings" pitchFamily="2" charset="2"/>
              </a:rPr>
              <a:t>. Ta </a:t>
            </a:r>
            <a:r>
              <a:rPr lang="en-US" sz="2800" dirty="0" err="1" smtClean="0">
                <a:latin typeface="Times New Roman" pitchFamily="18" charset="0"/>
                <a:cs typeface="Times New Roman" pitchFamily="18" charset="0"/>
                <a:sym typeface="Wingdings" pitchFamily="2" charset="2"/>
              </a:rPr>
              <a:t>mời</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các</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khanh</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đến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đây</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để</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bàn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xem</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ta</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nên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đánh</a:t>
            </a:r>
            <a:r>
              <a:rPr lang="en-US" sz="2800" dirty="0" smtClean="0">
                <a:latin typeface="Times New Roman" pitchFamily="18" charset="0"/>
                <a:cs typeface="Times New Roman" pitchFamily="18" charset="0"/>
                <a:sym typeface="Wingdings" pitchFamily="2" charset="2"/>
              </a:rPr>
              <a:t> hay </a:t>
            </a:r>
            <a:r>
              <a:rPr lang="en-US" sz="2800" dirty="0" err="1" smtClean="0">
                <a:latin typeface="Times New Roman" pitchFamily="18" charset="0"/>
                <a:cs typeface="Times New Roman" pitchFamily="18" charset="0"/>
                <a:sym typeface="Wingdings" pitchFamily="2" charset="2"/>
              </a:rPr>
              <a:t>nên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hòa</a:t>
            </a:r>
            <a:r>
              <a:rPr lang="en-US" sz="2800" dirty="0" smtClean="0">
                <a:latin typeface="Times New Roman" pitchFamily="18" charset="0"/>
                <a:cs typeface="Times New Roman" pitchFamily="18" charset="0"/>
                <a:sym typeface="Wingdings" pitchFamily="2" charset="2"/>
              </a:rPr>
              <a:t>?</a:t>
            </a:r>
          </a:p>
          <a:p>
            <a:pPr>
              <a:lnSpc>
                <a:spcPct val="150000"/>
              </a:lnSpc>
              <a:buNone/>
            </a:pP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Trần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Thủ</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Độ</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Đầu</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thần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chưa</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rơi</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xuống</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đất</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xin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bệ</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hạ</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đừng</a:t>
            </a:r>
            <a:r>
              <a:rPr lang="en-US" sz="2800" dirty="0" smtClean="0">
                <a:latin typeface="Times New Roman" pitchFamily="18" charset="0"/>
                <a:cs typeface="Times New Roman" pitchFamily="18" charset="0"/>
                <a:sym typeface="Wingdings" pitchFamily="2" charset="2"/>
              </a:rPr>
              <a:t> lo.</a:t>
            </a:r>
          </a:p>
          <a:p>
            <a:pPr>
              <a:lnSpc>
                <a:spcPct val="150000"/>
              </a:lnSpc>
              <a:buNone/>
            </a:pP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Các</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bô</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lão</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đồng</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thanh</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đáp</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Đánh</a:t>
            </a:r>
            <a:endParaRPr lang="en-US" sz="2800" dirty="0" smtClean="0">
              <a:latin typeface="Times New Roman" pitchFamily="18" charset="0"/>
              <a:cs typeface="Times New Roman" pitchFamily="18" charset="0"/>
              <a:sym typeface="Wingdings" pitchFamily="2" charset="2"/>
            </a:endParaRPr>
          </a:p>
          <a:p>
            <a:pPr>
              <a:lnSpc>
                <a:spcPct val="150000"/>
              </a:lnSpc>
              <a:buNone/>
            </a:pP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Quân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sĩ</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hô</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Sát</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thát</a:t>
            </a:r>
            <a:r>
              <a:rPr lang="en-US" sz="2800" dirty="0" smtClean="0">
                <a:latin typeface="Times New Roman" pitchFamily="18" charset="0"/>
                <a:cs typeface="Times New Roman" pitchFamily="18" charset="0"/>
                <a:sym typeface="Wingdings" pitchFamily="2" charset="2"/>
              </a:rPr>
              <a:t>.</a:t>
            </a:r>
          </a:p>
          <a:p>
            <a:pPr>
              <a:lnSpc>
                <a:spcPct val="150000"/>
              </a:lnSpc>
              <a:buNone/>
            </a:pP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Vua</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Trẫm</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cám</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ơn</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tấm</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lòng</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của</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các</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khanh</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Chúng</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ta</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hãy</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kề</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vai</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sát</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cánh</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cùng</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quyết</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tâm</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đánh</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thắng</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giặc</a:t>
            </a:r>
            <a:r>
              <a:rPr lang="en-US" sz="2800" dirty="0" smtClean="0">
                <a:latin typeface="Times New Roman" pitchFamily="18" charset="0"/>
                <a:cs typeface="Times New Roman" pitchFamily="18" charset="0"/>
                <a:sym typeface="Wingdings" pitchFamily="2" charset="2"/>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066800"/>
          </a:xfrm>
        </p:spPr>
        <p:txBody>
          <a:bodyPr>
            <a:normAutofit fontScale="90000"/>
          </a:bodyPr>
          <a:lstStyle/>
          <a:p>
            <a:pPr algn="ctr">
              <a:lnSpc>
                <a:spcPct val="150000"/>
              </a:lnSpc>
            </a:pPr>
            <a:r>
              <a:rPr lang="en-US" sz="2400" dirty="0" smtClean="0">
                <a:solidFill>
                  <a:srgbClr val="0000FF"/>
                </a:solidFill>
              </a:rPr>
              <a:t> </a:t>
            </a:r>
            <a:r>
              <a:rPr lang="en-US" sz="2700" b="1" dirty="0" err="1" smtClean="0">
                <a:solidFill>
                  <a:srgbClr val="0000FF"/>
                </a:solidFill>
              </a:rPr>
              <a:t>Giới</a:t>
            </a:r>
            <a:r>
              <a:rPr lang="en-US" sz="2700" b="1" dirty="0" smtClean="0">
                <a:solidFill>
                  <a:srgbClr val="0000FF"/>
                </a:solidFill>
              </a:rPr>
              <a:t> </a:t>
            </a:r>
            <a:r>
              <a:rPr lang="en-US" sz="2700" b="1" dirty="0" err="1" smtClean="0">
                <a:solidFill>
                  <a:srgbClr val="0000FF"/>
                </a:solidFill>
              </a:rPr>
              <a:t>thiệu</a:t>
            </a:r>
            <a:r>
              <a:rPr lang="en-US" sz="2700" b="1" dirty="0" smtClean="0">
                <a:solidFill>
                  <a:srgbClr val="0000FF"/>
                </a:solidFill>
              </a:rPr>
              <a:t> </a:t>
            </a:r>
            <a:r>
              <a:rPr lang="en-US" sz="2700" b="1" dirty="0" err="1" smtClean="0">
                <a:solidFill>
                  <a:srgbClr val="0000FF"/>
                </a:solidFill>
              </a:rPr>
              <a:t>chương</a:t>
            </a:r>
            <a:r>
              <a:rPr lang="en-US" sz="2700" b="1" dirty="0" smtClean="0">
                <a:solidFill>
                  <a:srgbClr val="0000FF"/>
                </a:solidFill>
              </a:rPr>
              <a:t> </a:t>
            </a:r>
            <a:r>
              <a:rPr lang="en-US" sz="2700" b="1" dirty="0" err="1" smtClean="0">
                <a:solidFill>
                  <a:srgbClr val="0000FF"/>
                </a:solidFill>
              </a:rPr>
              <a:t>trình</a:t>
            </a:r>
            <a:r>
              <a:rPr lang="en-US" sz="2700" b="1" dirty="0" smtClean="0">
                <a:solidFill>
                  <a:srgbClr val="0000FF"/>
                </a:solidFill>
              </a:rPr>
              <a:t> </a:t>
            </a:r>
            <a:r>
              <a:rPr lang="en-US" sz="2700" b="1" dirty="0" err="1" smtClean="0">
                <a:solidFill>
                  <a:srgbClr val="0000FF"/>
                </a:solidFill>
              </a:rPr>
              <a:t>giáo</a:t>
            </a:r>
            <a:r>
              <a:rPr lang="en-US" sz="2700" b="1" dirty="0" smtClean="0">
                <a:solidFill>
                  <a:srgbClr val="0000FF"/>
                </a:solidFill>
              </a:rPr>
              <a:t> </a:t>
            </a:r>
            <a:r>
              <a:rPr lang="en-US" sz="2700" b="1" dirty="0" err="1" smtClean="0">
                <a:solidFill>
                  <a:srgbClr val="0000FF"/>
                </a:solidFill>
              </a:rPr>
              <a:t>dục</a:t>
            </a:r>
            <a:r>
              <a:rPr lang="en-US" sz="2700" b="1" dirty="0" smtClean="0">
                <a:solidFill>
                  <a:srgbClr val="0000FF"/>
                </a:solidFill>
              </a:rPr>
              <a:t> </a:t>
            </a:r>
            <a:r>
              <a:rPr lang="en-US" sz="2700" b="1" dirty="0" err="1" smtClean="0">
                <a:solidFill>
                  <a:srgbClr val="0000FF"/>
                </a:solidFill>
              </a:rPr>
              <a:t>phổ</a:t>
            </a:r>
            <a:r>
              <a:rPr lang="en-US" sz="2700" b="1" dirty="0" smtClean="0">
                <a:solidFill>
                  <a:srgbClr val="0000FF"/>
                </a:solidFill>
              </a:rPr>
              <a:t> </a:t>
            </a:r>
            <a:r>
              <a:rPr lang="en-US" sz="2700" b="1" dirty="0" err="1" smtClean="0">
                <a:solidFill>
                  <a:srgbClr val="0000FF"/>
                </a:solidFill>
              </a:rPr>
              <a:t>thông</a:t>
            </a:r>
            <a:r>
              <a:rPr lang="en-US" sz="2700" b="1" dirty="0" smtClean="0">
                <a:solidFill>
                  <a:srgbClr val="0000FF"/>
                </a:solidFill>
              </a:rPr>
              <a:t> </a:t>
            </a:r>
            <a:r>
              <a:rPr lang="en-US" sz="2700" b="1" dirty="0" err="1" smtClean="0">
                <a:solidFill>
                  <a:srgbClr val="0000FF"/>
                </a:solidFill>
              </a:rPr>
              <a:t>mới</a:t>
            </a:r>
            <a:r>
              <a:rPr lang="en-US" sz="2700" b="1" dirty="0" smtClean="0">
                <a:solidFill>
                  <a:srgbClr val="0000FF"/>
                </a:solidFill>
              </a:rPr>
              <a:t> </a:t>
            </a:r>
            <a:r>
              <a:rPr lang="en-US" sz="2700" b="1" dirty="0" err="1" smtClean="0">
                <a:solidFill>
                  <a:srgbClr val="0000FF"/>
                </a:solidFill>
              </a:rPr>
              <a:t>môn</a:t>
            </a:r>
            <a:r>
              <a:rPr lang="en-US" sz="2700" b="1" dirty="0" smtClean="0">
                <a:solidFill>
                  <a:srgbClr val="0000FF"/>
                </a:solidFill>
              </a:rPr>
              <a:t> </a:t>
            </a:r>
            <a:r>
              <a:rPr lang="en-US" sz="2700" b="1" dirty="0" err="1" smtClean="0">
                <a:solidFill>
                  <a:srgbClr val="0000FF"/>
                </a:solidFill>
              </a:rPr>
              <a:t>Lịch</a:t>
            </a:r>
            <a:r>
              <a:rPr lang="en-US" sz="2700" b="1" dirty="0" smtClean="0">
                <a:solidFill>
                  <a:srgbClr val="0000FF"/>
                </a:solidFill>
              </a:rPr>
              <a:t> </a:t>
            </a:r>
            <a:r>
              <a:rPr lang="en-US" sz="2700" b="1" dirty="0" err="1" smtClean="0">
                <a:solidFill>
                  <a:srgbClr val="0000FF"/>
                </a:solidFill>
              </a:rPr>
              <a:t>sử</a:t>
            </a:r>
            <a:r>
              <a:rPr lang="en-US" sz="2700" b="1" dirty="0" smtClean="0">
                <a:solidFill>
                  <a:srgbClr val="0000FF"/>
                </a:solidFill>
              </a:rPr>
              <a:t> </a:t>
            </a:r>
            <a:r>
              <a:rPr lang="en-US" sz="2700" b="1" dirty="0" err="1" smtClean="0">
                <a:solidFill>
                  <a:srgbClr val="0000FF"/>
                </a:solidFill>
              </a:rPr>
              <a:t>và</a:t>
            </a:r>
            <a:r>
              <a:rPr lang="en-US" sz="2700" b="1" dirty="0" smtClean="0">
                <a:solidFill>
                  <a:srgbClr val="0000FF"/>
                </a:solidFill>
              </a:rPr>
              <a:t> </a:t>
            </a:r>
            <a:r>
              <a:rPr lang="en-US" sz="2700" b="1" dirty="0" err="1" smtClean="0">
                <a:solidFill>
                  <a:srgbClr val="0000FF"/>
                </a:solidFill>
              </a:rPr>
              <a:t>Địa</a:t>
            </a:r>
            <a:r>
              <a:rPr lang="en-US" sz="2700" b="1" dirty="0" smtClean="0">
                <a:solidFill>
                  <a:srgbClr val="0000FF"/>
                </a:solidFill>
              </a:rPr>
              <a:t> </a:t>
            </a:r>
            <a:r>
              <a:rPr lang="en-US" sz="2700" b="1" dirty="0" err="1" smtClean="0">
                <a:solidFill>
                  <a:srgbClr val="0000FF"/>
                </a:solidFill>
              </a:rPr>
              <a:t>lí</a:t>
            </a:r>
            <a:r>
              <a:rPr lang="en-US" sz="2700" b="1" dirty="0" smtClean="0">
                <a:solidFill>
                  <a:srgbClr val="0000FF"/>
                </a:solidFill>
              </a:rPr>
              <a:t> (</a:t>
            </a:r>
            <a:r>
              <a:rPr lang="en-US" sz="2700" b="1" dirty="0" err="1" smtClean="0">
                <a:solidFill>
                  <a:srgbClr val="0000FF"/>
                </a:solidFill>
              </a:rPr>
              <a:t>phần</a:t>
            </a:r>
            <a:r>
              <a:rPr lang="en-US" sz="2700" b="1" dirty="0" smtClean="0">
                <a:solidFill>
                  <a:srgbClr val="0000FF"/>
                </a:solidFill>
              </a:rPr>
              <a:t> </a:t>
            </a:r>
            <a:r>
              <a:rPr lang="en-US" sz="2700" b="1" dirty="0" err="1" smtClean="0">
                <a:solidFill>
                  <a:srgbClr val="0000FF"/>
                </a:solidFill>
              </a:rPr>
              <a:t>Lịch</a:t>
            </a:r>
            <a:r>
              <a:rPr lang="en-US" sz="2700" b="1" dirty="0" smtClean="0">
                <a:solidFill>
                  <a:srgbClr val="0000FF"/>
                </a:solidFill>
              </a:rPr>
              <a:t> </a:t>
            </a:r>
            <a:r>
              <a:rPr lang="en-US" sz="2700" b="1" dirty="0" err="1" smtClean="0">
                <a:solidFill>
                  <a:srgbClr val="0000FF"/>
                </a:solidFill>
              </a:rPr>
              <a:t>sử</a:t>
            </a:r>
            <a:r>
              <a:rPr lang="en-US" sz="2700" dirty="0" smtClean="0">
                <a:solidFill>
                  <a:srgbClr val="0000FF"/>
                </a:solidFill>
              </a:rPr>
              <a:t>)</a:t>
            </a:r>
            <a:endParaRPr lang="en-US" sz="2700" dirty="0"/>
          </a:p>
        </p:txBody>
      </p:sp>
      <p:sp>
        <p:nvSpPr>
          <p:cNvPr id="3" name="Content Placeholder 2"/>
          <p:cNvSpPr>
            <a:spLocks noGrp="1"/>
          </p:cNvSpPr>
          <p:nvPr>
            <p:ph idx="1"/>
          </p:nvPr>
        </p:nvSpPr>
        <p:spPr>
          <a:xfrm>
            <a:off x="304800" y="1371600"/>
            <a:ext cx="8686800" cy="5181600"/>
          </a:xfrm>
        </p:spPr>
        <p:txBody>
          <a:bodyPr>
            <a:normAutofit lnSpcReduction="10000"/>
          </a:bodyPr>
          <a:lstStyle/>
          <a:p>
            <a:pPr>
              <a:buNone/>
            </a:pPr>
            <a:r>
              <a:rPr lang="en-US" sz="2000" b="1" dirty="0" smtClean="0">
                <a:solidFill>
                  <a:schemeClr val="tx1"/>
                </a:solidFill>
              </a:rPr>
              <a:t>   </a:t>
            </a:r>
          </a:p>
          <a:p>
            <a:pPr>
              <a:buNone/>
            </a:pPr>
            <a:r>
              <a:rPr lang="en-US" sz="2000" b="1" dirty="0" smtClean="0">
                <a:solidFill>
                  <a:schemeClr val="tx1"/>
                </a:solidFill>
              </a:rPr>
              <a:t>                </a:t>
            </a:r>
            <a:r>
              <a:rPr lang="en-US" sz="2400" b="1" dirty="0" smtClean="0">
                <a:solidFill>
                  <a:schemeClr val="tx1"/>
                </a:solidFill>
                <a:latin typeface="Times New Roman" pitchFamily="18" charset="0"/>
                <a:cs typeface="Times New Roman" pitchFamily="18" charset="0"/>
              </a:rPr>
              <a:t>QUAN ĐIỂM XÂY DỰNG CHƯƠNG TRÌNH</a:t>
            </a:r>
          </a:p>
          <a:p>
            <a:pPr>
              <a:buNone/>
            </a:pPr>
            <a:endParaRPr lang="en-US" sz="2400" b="1" dirty="0" smtClean="0">
              <a:solidFill>
                <a:schemeClr val="tx1"/>
              </a:solidFill>
              <a:latin typeface="Times New Roman" pitchFamily="18" charset="0"/>
              <a:cs typeface="Times New Roman" pitchFamily="18" charset="0"/>
            </a:endParaRPr>
          </a:p>
          <a:p>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tuân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thủ</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nêu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tổng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thể</a:t>
            </a:r>
            <a:r>
              <a:rPr lang="en-US" sz="2400" dirty="0" smtClean="0">
                <a:solidFill>
                  <a:schemeClr val="tx1"/>
                </a:solidFill>
                <a:latin typeface="Times New Roman" pitchFamily="18" charset="0"/>
                <a:cs typeface="Times New Roman" pitchFamily="18" charset="0"/>
              </a:rPr>
              <a:t>.</a:t>
            </a:r>
          </a:p>
          <a:p>
            <a:endParaRPr lang="en-US" sz="2400" dirty="0" smtClean="0">
              <a:solidFill>
                <a:schemeClr val="tx1"/>
              </a:solidFill>
              <a:latin typeface="Times New Roman" pitchFamily="18" charset="0"/>
              <a:cs typeface="Times New Roman" pitchFamily="18" charset="0"/>
            </a:endParaRPr>
          </a:p>
          <a:p>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môn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tích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số</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nội</a:t>
            </a:r>
            <a:r>
              <a:rPr lang="en-US" sz="2400" dirty="0" smtClean="0">
                <a:solidFill>
                  <a:schemeClr val="tx1"/>
                </a:solidFill>
                <a:latin typeface="Times New Roman" pitchFamily="18" charset="0"/>
                <a:cs typeface="Times New Roman" pitchFamily="18" charset="0"/>
              </a:rPr>
              <a:t> dung </a:t>
            </a:r>
            <a:r>
              <a:rPr lang="en-US" sz="2400" dirty="0" err="1" smtClean="0">
                <a:solidFill>
                  <a:schemeClr val="tx1"/>
                </a:solidFill>
                <a:latin typeface="Times New Roman" pitchFamily="18" charset="0"/>
                <a:cs typeface="Times New Roman" pitchFamily="18" charset="0"/>
              </a:rPr>
              <a:t>văn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hội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GD)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giải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quyết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vấn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đời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sống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phù</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lứa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tuổi</a:t>
            </a:r>
            <a:r>
              <a:rPr lang="en-US" sz="2400" dirty="0" smtClean="0">
                <a:solidFill>
                  <a:schemeClr val="tx1"/>
                </a:solidFill>
                <a:latin typeface="Times New Roman" pitchFamily="18" charset="0"/>
                <a:cs typeface="Times New Roman" pitchFamily="18" charset="0"/>
              </a:rPr>
              <a:t>.</a:t>
            </a:r>
          </a:p>
          <a:p>
            <a:endParaRPr lang="en-US" sz="2400" dirty="0" smtClean="0">
              <a:solidFill>
                <a:schemeClr val="tx1"/>
              </a:solidFill>
              <a:latin typeface="Times New Roman" pitchFamily="18" charset="0"/>
              <a:cs typeface="Times New Roman" pitchFamily="18" charset="0"/>
            </a:endParaRPr>
          </a:p>
          <a:p>
            <a:r>
              <a:rPr lang="en-US" sz="2400" dirty="0" err="1" smtClean="0">
                <a:solidFill>
                  <a:schemeClr val="tx1"/>
                </a:solidFill>
                <a:latin typeface="Times New Roman" pitchFamily="18" charset="0"/>
                <a:cs typeface="Times New Roman" pitchFamily="18" charset="0"/>
              </a:rPr>
              <a:t>Kế</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thừa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huy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ưu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điểm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LS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ĐL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chọn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tiếp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nghiệm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nước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thế</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giới</a:t>
            </a:r>
            <a:r>
              <a:rPr lang="en-US" sz="2400" dirty="0" smtClean="0">
                <a:solidFill>
                  <a:schemeClr val="tx1"/>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checkerboard(across)">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6637" y="304800"/>
            <a:ext cx="8817006" cy="1200329"/>
          </a:xfrm>
          <a:prstGeom prst="rect">
            <a:avLst/>
          </a:prstGeom>
        </p:spPr>
        <p:txBody>
          <a:bodyPr wrap="square">
            <a:spAutoFit/>
          </a:bodyPr>
          <a:lstStyle/>
          <a:p>
            <a:pPr algn="ctr"/>
            <a:r>
              <a:rPr lang="en-US" sz="3600" dirty="0" err="1" smtClean="0">
                <a:solidFill>
                  <a:srgbClr val="0000FF"/>
                </a:solidFill>
              </a:rPr>
              <a:t>Phương</a:t>
            </a:r>
            <a:r>
              <a:rPr lang="en-US" sz="3600" dirty="0" smtClean="0">
                <a:solidFill>
                  <a:srgbClr val="0000FF"/>
                </a:solidFill>
              </a:rPr>
              <a:t> </a:t>
            </a:r>
            <a:r>
              <a:rPr lang="en-US" sz="3600" dirty="0" err="1" smtClean="0">
                <a:solidFill>
                  <a:srgbClr val="0000FF"/>
                </a:solidFill>
              </a:rPr>
              <a:t>pháp</a:t>
            </a:r>
            <a:r>
              <a:rPr lang="en-US" sz="3600" dirty="0" smtClean="0">
                <a:solidFill>
                  <a:srgbClr val="0000FF"/>
                </a:solidFill>
              </a:rPr>
              <a:t> </a:t>
            </a:r>
            <a:r>
              <a:rPr lang="en-US" sz="3600" dirty="0" err="1" smtClean="0">
                <a:solidFill>
                  <a:srgbClr val="0000FF"/>
                </a:solidFill>
              </a:rPr>
              <a:t>đóng</a:t>
            </a:r>
            <a:r>
              <a:rPr lang="en-US" sz="3600" dirty="0" smtClean="0">
                <a:solidFill>
                  <a:srgbClr val="0000FF"/>
                </a:solidFill>
              </a:rPr>
              <a:t> </a:t>
            </a:r>
            <a:r>
              <a:rPr lang="en-US" sz="3600" dirty="0" err="1" smtClean="0">
                <a:solidFill>
                  <a:srgbClr val="0000FF"/>
                </a:solidFill>
              </a:rPr>
              <a:t>vai</a:t>
            </a:r>
            <a:r>
              <a:rPr lang="en-US" sz="3600" dirty="0" smtClean="0">
                <a:solidFill>
                  <a:srgbClr val="0000FF"/>
                </a:solidFill>
              </a:rPr>
              <a:t/>
            </a:r>
            <a:br>
              <a:rPr lang="en-US" sz="3600" dirty="0" smtClean="0">
                <a:solidFill>
                  <a:srgbClr val="0000FF"/>
                </a:solidFill>
              </a:rPr>
            </a:br>
            <a:endParaRPr lang="en-US" sz="3600" dirty="0"/>
          </a:p>
        </p:txBody>
      </p:sp>
      <p:sp>
        <p:nvSpPr>
          <p:cNvPr id="6" name="Rectangle 5"/>
          <p:cNvSpPr/>
          <p:nvPr/>
        </p:nvSpPr>
        <p:spPr>
          <a:xfrm>
            <a:off x="152400" y="1828800"/>
            <a:ext cx="8991600" cy="2219838"/>
          </a:xfrm>
          <a:prstGeom prst="rect">
            <a:avLst/>
          </a:prstGeom>
        </p:spPr>
        <p:txBody>
          <a:bodyPr wrap="square">
            <a:spAutoFit/>
          </a:bodyPr>
          <a:lstStyle/>
          <a:p>
            <a:pPr>
              <a:lnSpc>
                <a:spcPct val="150000"/>
              </a:lnSpc>
              <a:buNone/>
            </a:pPr>
            <a:r>
              <a:rPr lang="en-US" sz="3200" dirty="0" err="1" smtClean="0">
                <a:latin typeface="Times New Roman" pitchFamily="18" charset="0"/>
                <a:cs typeface="Times New Roman" pitchFamily="18" charset="0"/>
                <a:sym typeface="Wingdings" pitchFamily="2" charset="2"/>
              </a:rPr>
              <a:t>Bài</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Nghĩa</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quân</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Tây</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Sơn</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tiến</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ra</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Thăng</a:t>
            </a:r>
            <a:r>
              <a:rPr lang="en-US" sz="3200" dirty="0" smtClean="0">
                <a:latin typeface="Times New Roman" pitchFamily="18" charset="0"/>
                <a:cs typeface="Times New Roman" pitchFamily="18" charset="0"/>
                <a:sym typeface="Wingdings" pitchFamily="2" charset="2"/>
              </a:rPr>
              <a:t> Long</a:t>
            </a:r>
          </a:p>
          <a:p>
            <a:pPr>
              <a:lnSpc>
                <a:spcPct val="150000"/>
              </a:lnSpc>
              <a:buNone/>
            </a:pPr>
            <a:r>
              <a:rPr lang="en-US" sz="3200" dirty="0" smtClean="0">
                <a:latin typeface="Times New Roman" pitchFamily="18" charset="0"/>
                <a:cs typeface="Times New Roman" pitchFamily="18" charset="0"/>
                <a:sym typeface="Wingdings" pitchFamily="2" charset="2"/>
              </a:rPr>
              <a:t>   -  </a:t>
            </a:r>
            <a:r>
              <a:rPr lang="en-US" sz="3200" dirty="0" err="1" smtClean="0">
                <a:latin typeface="Times New Roman" pitchFamily="18" charset="0"/>
                <a:cs typeface="Times New Roman" pitchFamily="18" charset="0"/>
                <a:sym typeface="Wingdings" pitchFamily="2" charset="2"/>
              </a:rPr>
              <a:t>Bài</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Bình</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Tây</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Đại</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nguyên</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soái</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Trương</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Định</a:t>
            </a:r>
            <a:r>
              <a:rPr lang="en-US" sz="3200" dirty="0" smtClean="0">
                <a:latin typeface="Times New Roman" pitchFamily="18" charset="0"/>
                <a:cs typeface="Times New Roman" pitchFamily="18" charset="0"/>
                <a:sym typeface="Wingdings" pitchFamily="2" charset="2"/>
              </a:rPr>
              <a:t>.</a:t>
            </a:r>
          </a:p>
          <a:p>
            <a:pPr>
              <a:lnSpc>
                <a:spcPct val="150000"/>
              </a:lnSpc>
              <a:buNone/>
            </a:pPr>
            <a:r>
              <a:rPr lang="en-US" sz="3200" dirty="0" smtClean="0">
                <a:latin typeface="Times New Roman" pitchFamily="18" charset="0"/>
                <a:cs typeface="Times New Roman" pitchFamily="18" charset="0"/>
                <a:sym typeface="Wingdings" pitchFamily="2" charset="2"/>
              </a:rPr>
              <a:t>   -  </a:t>
            </a:r>
            <a:r>
              <a:rPr lang="en-US" sz="3200" dirty="0" err="1" smtClean="0">
                <a:latin typeface="Times New Roman" pitchFamily="18" charset="0"/>
                <a:cs typeface="Times New Roman" pitchFamily="18" charset="0"/>
                <a:sym typeface="Wingdings" pitchFamily="2" charset="2"/>
              </a:rPr>
              <a:t>Bài</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Quyết</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chí</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ra</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đi</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tìm</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đường</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cứu</a:t>
            </a:r>
            <a:r>
              <a:rPr lang="en-US" sz="3200" dirty="0" smtClean="0">
                <a:latin typeface="Times New Roman" pitchFamily="18" charset="0"/>
                <a:cs typeface="Times New Roman" pitchFamily="18" charset="0"/>
                <a:sym typeface="Wingdings" pitchFamily="2" charset="2"/>
              </a:rPr>
              <a:t> </a:t>
            </a:r>
            <a:r>
              <a:rPr lang="en-US" sz="3200" dirty="0" err="1" smtClean="0">
                <a:latin typeface="Times New Roman" pitchFamily="18" charset="0"/>
                <a:cs typeface="Times New Roman" pitchFamily="18" charset="0"/>
                <a:sym typeface="Wingdings" pitchFamily="2" charset="2"/>
              </a:rPr>
              <a:t>nước</a:t>
            </a:r>
            <a:endParaRPr 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US" dirty="0" err="1" smtClean="0"/>
              <a:t>Gv</a:t>
            </a:r>
            <a:r>
              <a:rPr lang="en-US" dirty="0" smtClean="0"/>
              <a:t> </a:t>
            </a:r>
            <a:r>
              <a:rPr lang="en-US" dirty="0" err="1" smtClean="0"/>
              <a:t>dựa</a:t>
            </a:r>
            <a:r>
              <a:rPr lang="en-US" dirty="0" smtClean="0"/>
              <a:t> </a:t>
            </a:r>
            <a:r>
              <a:rPr lang="en-US" dirty="0" err="1" smtClean="0"/>
              <a:t>vào</a:t>
            </a:r>
            <a:r>
              <a:rPr lang="en-US" dirty="0" smtClean="0"/>
              <a:t> SGK </a:t>
            </a:r>
            <a:r>
              <a:rPr lang="en-US" dirty="0" err="1" smtClean="0"/>
              <a:t>để</a:t>
            </a:r>
            <a:r>
              <a:rPr lang="en-US" dirty="0" smtClean="0"/>
              <a:t> </a:t>
            </a:r>
            <a:r>
              <a:rPr lang="en-US" dirty="0" err="1" smtClean="0"/>
              <a:t>dẫn</a:t>
            </a:r>
            <a:r>
              <a:rPr lang="en-US" dirty="0" smtClean="0"/>
              <a:t> </a:t>
            </a:r>
            <a:r>
              <a:rPr lang="en-US" dirty="0" err="1" smtClean="0"/>
              <a:t>chuyện</a:t>
            </a:r>
            <a:r>
              <a:rPr lang="en-US" dirty="0" smtClean="0"/>
              <a:t>.</a:t>
            </a:r>
          </a:p>
          <a:p>
            <a:pPr lvl="0"/>
            <a:r>
              <a:rPr lang="en-US" dirty="0" err="1" smtClean="0"/>
              <a:t>Mời</a:t>
            </a:r>
            <a:r>
              <a:rPr lang="en-US" dirty="0" smtClean="0"/>
              <a:t> </a:t>
            </a:r>
            <a:r>
              <a:rPr lang="en-US" dirty="0" err="1" smtClean="0"/>
              <a:t>hai</a:t>
            </a:r>
            <a:r>
              <a:rPr lang="en-US" dirty="0" smtClean="0"/>
              <a:t> HS </a:t>
            </a:r>
            <a:r>
              <a:rPr lang="en-US" dirty="0" err="1" smtClean="0"/>
              <a:t>đóng</a:t>
            </a:r>
            <a:r>
              <a:rPr lang="en-US" dirty="0" smtClean="0"/>
              <a:t> </a:t>
            </a:r>
            <a:r>
              <a:rPr lang="en-US" dirty="0" err="1" smtClean="0"/>
              <a:t>vai</a:t>
            </a:r>
            <a:r>
              <a:rPr lang="en-US" dirty="0" smtClean="0"/>
              <a:t> </a:t>
            </a:r>
            <a:r>
              <a:rPr lang="en-US" dirty="0" err="1" smtClean="0"/>
              <a:t>thể</a:t>
            </a:r>
            <a:r>
              <a:rPr lang="en-US" dirty="0" smtClean="0"/>
              <a:t> </a:t>
            </a:r>
            <a:r>
              <a:rPr lang="en-US" dirty="0" err="1" smtClean="0"/>
              <a:t>hiện</a:t>
            </a:r>
            <a:r>
              <a:rPr lang="en-US" dirty="0" smtClean="0"/>
              <a:t> </a:t>
            </a:r>
            <a:r>
              <a:rPr lang="en-US" dirty="0" err="1" smtClean="0"/>
              <a:t>lại</a:t>
            </a:r>
            <a:r>
              <a:rPr lang="en-US" dirty="0" smtClean="0"/>
              <a:t> </a:t>
            </a:r>
            <a:r>
              <a:rPr lang="en-US" dirty="0" err="1" smtClean="0"/>
              <a:t>cuộc</a:t>
            </a:r>
            <a:r>
              <a:rPr lang="en-US" dirty="0" smtClean="0"/>
              <a:t> </a:t>
            </a:r>
            <a:r>
              <a:rPr lang="en-US" dirty="0" err="1" smtClean="0"/>
              <a:t>đối</a:t>
            </a:r>
            <a:r>
              <a:rPr lang="en-US" dirty="0" smtClean="0"/>
              <a:t> </a:t>
            </a:r>
            <a:r>
              <a:rPr lang="en-US" dirty="0" err="1" smtClean="0"/>
              <a:t>thoại</a:t>
            </a:r>
            <a:r>
              <a:rPr lang="en-US" dirty="0" smtClean="0"/>
              <a:t> </a:t>
            </a:r>
            <a:r>
              <a:rPr lang="en-US" dirty="0" err="1" smtClean="0"/>
              <a:t>giữa</a:t>
            </a:r>
            <a:r>
              <a:rPr lang="en-US" dirty="0" smtClean="0"/>
              <a:t> </a:t>
            </a:r>
            <a:r>
              <a:rPr lang="en-US" dirty="0" err="1" smtClean="0"/>
              <a:t>Nguyễn</a:t>
            </a:r>
            <a:r>
              <a:rPr lang="en-US" dirty="0" smtClean="0"/>
              <a:t> </a:t>
            </a:r>
            <a:r>
              <a:rPr lang="en-US" dirty="0" err="1" smtClean="0"/>
              <a:t>Tất</a:t>
            </a:r>
            <a:r>
              <a:rPr lang="en-US" dirty="0" smtClean="0"/>
              <a:t> </a:t>
            </a:r>
            <a:r>
              <a:rPr lang="en-US" dirty="0" err="1" smtClean="0"/>
              <a:t>Thành</a:t>
            </a:r>
            <a:r>
              <a:rPr lang="en-US" dirty="0" smtClean="0"/>
              <a:t> </a:t>
            </a:r>
            <a:r>
              <a:rPr lang="en-US" dirty="0" err="1" smtClean="0"/>
              <a:t>và</a:t>
            </a:r>
            <a:r>
              <a:rPr lang="en-US" dirty="0" smtClean="0"/>
              <a:t> </a:t>
            </a:r>
            <a:r>
              <a:rPr lang="en-US" dirty="0" err="1" smtClean="0"/>
              <a:t>Tư</a:t>
            </a:r>
            <a:r>
              <a:rPr lang="en-US" dirty="0" smtClean="0"/>
              <a:t> </a:t>
            </a:r>
            <a:r>
              <a:rPr lang="en-US" dirty="0" err="1" smtClean="0"/>
              <a:t>Lê</a:t>
            </a:r>
            <a:endParaRPr lang="en-US" dirty="0" smtClean="0"/>
          </a:p>
          <a:p>
            <a:r>
              <a:rPr lang="en-US" dirty="0" smtClean="0"/>
              <a:t> </a:t>
            </a:r>
            <a:r>
              <a:rPr lang="en-US" dirty="0" err="1" smtClean="0"/>
              <a:t>Tổ</a:t>
            </a:r>
            <a:r>
              <a:rPr lang="en-US" dirty="0" smtClean="0"/>
              <a:t> </a:t>
            </a:r>
            <a:r>
              <a:rPr lang="en-US" dirty="0" err="1" smtClean="0"/>
              <a:t>chức</a:t>
            </a:r>
            <a:r>
              <a:rPr lang="en-US" dirty="0" smtClean="0"/>
              <a:t> </a:t>
            </a:r>
            <a:r>
              <a:rPr lang="en-US" dirty="0" err="1" smtClean="0"/>
              <a:t>cả</a:t>
            </a:r>
            <a:r>
              <a:rPr lang="en-US" dirty="0" smtClean="0"/>
              <a:t> </a:t>
            </a:r>
            <a:r>
              <a:rPr lang="en-US" dirty="0" err="1" smtClean="0"/>
              <a:t>lớp</a:t>
            </a:r>
            <a:r>
              <a:rPr lang="en-US" dirty="0" smtClean="0"/>
              <a:t> </a:t>
            </a:r>
            <a:r>
              <a:rPr lang="en-US" dirty="0" err="1" smtClean="0"/>
              <a:t>thảo</a:t>
            </a:r>
            <a:r>
              <a:rPr lang="en-US" dirty="0" smtClean="0"/>
              <a:t> </a:t>
            </a:r>
            <a:r>
              <a:rPr lang="en-US" dirty="0" err="1" smtClean="0"/>
              <a:t>luận</a:t>
            </a:r>
            <a:r>
              <a:rPr lang="en-US" dirty="0" smtClean="0"/>
              <a:t>:</a:t>
            </a:r>
          </a:p>
          <a:p>
            <a:r>
              <a:rPr lang="en-US" dirty="0" smtClean="0"/>
              <a:t>+ </a:t>
            </a:r>
            <a:r>
              <a:rPr lang="en-US" dirty="0" err="1" smtClean="0"/>
              <a:t>Nêu</a:t>
            </a:r>
            <a:r>
              <a:rPr lang="en-US" dirty="0" smtClean="0"/>
              <a:t> </a:t>
            </a:r>
            <a:r>
              <a:rPr lang="en-US" dirty="0" err="1" smtClean="0"/>
              <a:t>mục</a:t>
            </a:r>
            <a:r>
              <a:rPr lang="en-US" dirty="0" smtClean="0"/>
              <a:t> </a:t>
            </a:r>
            <a:r>
              <a:rPr lang="en-US" dirty="0" err="1" smtClean="0"/>
              <a:t>đích</a:t>
            </a:r>
            <a:r>
              <a:rPr lang="en-US" dirty="0" smtClean="0"/>
              <a:t> </a:t>
            </a:r>
            <a:r>
              <a:rPr lang="en-US" dirty="0" err="1" smtClean="0"/>
              <a:t>ra</a:t>
            </a:r>
            <a:r>
              <a:rPr lang="en-US" dirty="0" smtClean="0"/>
              <a:t> </a:t>
            </a:r>
            <a:r>
              <a:rPr lang="en-US" dirty="0" err="1" smtClean="0"/>
              <a:t>đi</a:t>
            </a:r>
            <a:r>
              <a:rPr lang="en-US" dirty="0" smtClean="0"/>
              <a:t> </a:t>
            </a:r>
            <a:r>
              <a:rPr lang="en-US" dirty="0" err="1" smtClean="0"/>
              <a:t>của</a:t>
            </a:r>
            <a:r>
              <a:rPr lang="en-US" dirty="0" smtClean="0"/>
              <a:t> </a:t>
            </a:r>
            <a:r>
              <a:rPr lang="en-US" dirty="0" err="1" smtClean="0"/>
              <a:t>Nguyễn</a:t>
            </a:r>
            <a:r>
              <a:rPr lang="en-US" dirty="0" smtClean="0"/>
              <a:t> </a:t>
            </a:r>
            <a:r>
              <a:rPr lang="en-US" dirty="0" err="1" smtClean="0"/>
              <a:t>Tất</a:t>
            </a:r>
            <a:r>
              <a:rPr lang="en-US" dirty="0" smtClean="0"/>
              <a:t> </a:t>
            </a:r>
            <a:r>
              <a:rPr lang="en-US" dirty="0" err="1" smtClean="0"/>
              <a:t>Thành</a:t>
            </a:r>
            <a:r>
              <a:rPr lang="en-US" dirty="0" smtClean="0"/>
              <a:t>?</a:t>
            </a:r>
          </a:p>
          <a:p>
            <a:r>
              <a:rPr lang="en-US" dirty="0" smtClean="0"/>
              <a:t>+ Chi </a:t>
            </a:r>
            <a:r>
              <a:rPr lang="en-US" dirty="0" err="1" smtClean="0"/>
              <a:t>tiết</a:t>
            </a:r>
            <a:r>
              <a:rPr lang="en-US" dirty="0" smtClean="0"/>
              <a:t> </a:t>
            </a:r>
            <a:r>
              <a:rPr lang="en-US" dirty="0" err="1" smtClean="0"/>
              <a:t>nào</a:t>
            </a:r>
            <a:r>
              <a:rPr lang="en-US" dirty="0" smtClean="0"/>
              <a:t> </a:t>
            </a:r>
            <a:r>
              <a:rPr lang="en-US" dirty="0" err="1" smtClean="0"/>
              <a:t>thể</a:t>
            </a:r>
            <a:r>
              <a:rPr lang="en-US" dirty="0" smtClean="0"/>
              <a:t> </a:t>
            </a:r>
            <a:r>
              <a:rPr lang="en-US" dirty="0" err="1" smtClean="0"/>
              <a:t>hiện</a:t>
            </a:r>
            <a:r>
              <a:rPr lang="en-US" dirty="0" smtClean="0"/>
              <a:t> ý </a:t>
            </a:r>
            <a:r>
              <a:rPr lang="en-US" dirty="0" err="1" smtClean="0"/>
              <a:t>chí</a:t>
            </a:r>
            <a:r>
              <a:rPr lang="en-US" dirty="0" smtClean="0"/>
              <a:t> </a:t>
            </a:r>
            <a:r>
              <a:rPr lang="en-US" dirty="0" err="1" smtClean="0"/>
              <a:t>quyết</a:t>
            </a:r>
            <a:r>
              <a:rPr lang="en-US" dirty="0" smtClean="0"/>
              <a:t> </a:t>
            </a:r>
            <a:r>
              <a:rPr lang="en-US" dirty="0" err="1" smtClean="0"/>
              <a:t>tâm</a:t>
            </a:r>
            <a:r>
              <a:rPr lang="en-US" dirty="0" smtClean="0"/>
              <a:t> </a:t>
            </a:r>
            <a:r>
              <a:rPr lang="en-US" dirty="0" err="1" smtClean="0"/>
              <a:t>của</a:t>
            </a:r>
            <a:r>
              <a:rPr lang="en-US" dirty="0" smtClean="0"/>
              <a:t> </a:t>
            </a:r>
            <a:r>
              <a:rPr lang="en-US" dirty="0" err="1" smtClean="0"/>
              <a:t>Người</a:t>
            </a:r>
            <a:r>
              <a:rPr lang="en-US" dirty="0" smtClean="0"/>
              <a:t>?</a:t>
            </a:r>
          </a:p>
          <a:p>
            <a:r>
              <a:rPr lang="en-US" dirty="0" smtClean="0"/>
              <a:t>+ Ý </a:t>
            </a:r>
            <a:r>
              <a:rPr lang="en-US" dirty="0" err="1" smtClean="0"/>
              <a:t>nghĩa</a:t>
            </a:r>
            <a:r>
              <a:rPr lang="en-US" dirty="0" smtClean="0"/>
              <a:t> </a:t>
            </a:r>
            <a:r>
              <a:rPr lang="en-US" dirty="0" err="1" smtClean="0"/>
              <a:t>của</a:t>
            </a:r>
            <a:r>
              <a:rPr lang="en-US" dirty="0" smtClean="0"/>
              <a:t> </a:t>
            </a:r>
            <a:r>
              <a:rPr lang="en-US" dirty="0" err="1" smtClean="0"/>
              <a:t>hành</a:t>
            </a:r>
            <a:r>
              <a:rPr lang="en-US" dirty="0" smtClean="0"/>
              <a:t> </a:t>
            </a:r>
            <a:r>
              <a:rPr lang="en-US" dirty="0" err="1" smtClean="0"/>
              <a:t>động</a:t>
            </a:r>
            <a:r>
              <a:rPr lang="en-US" dirty="0" smtClean="0"/>
              <a:t> </a:t>
            </a:r>
            <a:r>
              <a:rPr lang="en-US" dirty="0" err="1" smtClean="0"/>
              <a:t>thể</a:t>
            </a:r>
            <a:r>
              <a:rPr lang="en-US" dirty="0" smtClean="0"/>
              <a:t> </a:t>
            </a:r>
            <a:r>
              <a:rPr lang="en-US" dirty="0" err="1" smtClean="0"/>
              <a:t>hiện</a:t>
            </a:r>
            <a:r>
              <a:rPr lang="en-US" dirty="0" smtClean="0"/>
              <a:t> ý </a:t>
            </a:r>
            <a:r>
              <a:rPr lang="en-US" dirty="0" err="1" smtClean="0"/>
              <a:t>chí</a:t>
            </a:r>
            <a:r>
              <a:rPr lang="en-US" dirty="0" smtClean="0"/>
              <a:t> </a:t>
            </a:r>
            <a:r>
              <a:rPr lang="en-US" dirty="0" err="1" smtClean="0"/>
              <a:t>quyết</a:t>
            </a:r>
            <a:r>
              <a:rPr lang="en-US" dirty="0" smtClean="0"/>
              <a:t> </a:t>
            </a:r>
            <a:r>
              <a:rPr lang="en-US" dirty="0" err="1" smtClean="0"/>
              <a:t>tâm</a:t>
            </a:r>
            <a:r>
              <a:rPr lang="en-US" dirty="0" smtClean="0"/>
              <a:t> </a:t>
            </a:r>
            <a:r>
              <a:rPr lang="en-US" dirty="0" err="1" smtClean="0"/>
              <a:t>của</a:t>
            </a:r>
            <a:r>
              <a:rPr lang="en-US" dirty="0" smtClean="0"/>
              <a:t> </a:t>
            </a:r>
            <a:r>
              <a:rPr lang="en-US" dirty="0" err="1" smtClean="0"/>
              <a:t>Nguyễn</a:t>
            </a:r>
            <a:r>
              <a:rPr lang="en-US" dirty="0" smtClean="0"/>
              <a:t> </a:t>
            </a:r>
            <a:r>
              <a:rPr lang="en-US" dirty="0" err="1" smtClean="0"/>
              <a:t>Tất</a:t>
            </a:r>
            <a:r>
              <a:rPr lang="en-US" dirty="0" smtClean="0"/>
              <a:t> </a:t>
            </a:r>
            <a:r>
              <a:rPr lang="en-US" dirty="0" err="1" smtClean="0"/>
              <a:t>Thành</a:t>
            </a:r>
            <a:r>
              <a:rPr lang="en-US" dirty="0" smtClean="0"/>
              <a:t>.</a:t>
            </a:r>
          </a:p>
          <a:p>
            <a:pPr lvl="0"/>
            <a:r>
              <a:rPr lang="en-US" dirty="0" smtClean="0"/>
              <a:t>GV </a:t>
            </a:r>
            <a:r>
              <a:rPr lang="en-US" dirty="0" err="1" smtClean="0"/>
              <a:t>nhận</a:t>
            </a:r>
            <a:r>
              <a:rPr lang="en-US" dirty="0" smtClean="0"/>
              <a:t> </a:t>
            </a:r>
            <a:r>
              <a:rPr lang="en-US" dirty="0" err="1" smtClean="0"/>
              <a:t>xét</a:t>
            </a:r>
            <a:r>
              <a:rPr lang="en-US" dirty="0" smtClean="0"/>
              <a:t>, </a:t>
            </a:r>
            <a:r>
              <a:rPr lang="en-US" dirty="0" err="1" smtClean="0"/>
              <a:t>chốt</a:t>
            </a:r>
            <a:r>
              <a:rPr lang="en-US" dirty="0" smtClean="0"/>
              <a:t> </a:t>
            </a:r>
            <a:r>
              <a:rPr lang="en-US" dirty="0" err="1" smtClean="0"/>
              <a:t>kiến</a:t>
            </a:r>
            <a:r>
              <a:rPr lang="en-US" dirty="0" smtClean="0"/>
              <a:t> </a:t>
            </a:r>
            <a:r>
              <a:rPr lang="en-US" dirty="0" err="1" smtClean="0"/>
              <a:t>thức</a:t>
            </a:r>
            <a:r>
              <a:rPr lang="en-US" dirty="0" smtClean="0"/>
              <a:t>.</a:t>
            </a:r>
          </a:p>
          <a:p>
            <a:r>
              <a:rPr lang="en-US" dirty="0" err="1" smtClean="0"/>
              <a:t>Gv</a:t>
            </a:r>
            <a:r>
              <a:rPr lang="en-US" dirty="0" smtClean="0"/>
              <a:t> </a:t>
            </a:r>
            <a:r>
              <a:rPr lang="en-US" dirty="0" err="1" smtClean="0"/>
              <a:t>dẫn</a:t>
            </a:r>
            <a:r>
              <a:rPr lang="en-US" dirty="0" smtClean="0"/>
              <a:t> </a:t>
            </a:r>
            <a:r>
              <a:rPr lang="en-US" dirty="0" err="1" smtClean="0"/>
              <a:t>phần</a:t>
            </a:r>
            <a:r>
              <a:rPr lang="en-US" dirty="0" smtClean="0"/>
              <a:t> </a:t>
            </a:r>
            <a:r>
              <a:rPr lang="en-US" dirty="0" err="1" smtClean="0"/>
              <a:t>cuối</a:t>
            </a:r>
            <a:r>
              <a:rPr lang="en-US" dirty="0" smtClean="0"/>
              <a:t> </a:t>
            </a:r>
            <a:r>
              <a:rPr lang="en-US" dirty="0" err="1" smtClean="0"/>
              <a:t>của</a:t>
            </a:r>
            <a:r>
              <a:rPr lang="en-US" dirty="0" smtClean="0"/>
              <a:t> </a:t>
            </a:r>
            <a:r>
              <a:rPr lang="en-US" dirty="0" err="1" smtClean="0"/>
              <a:t>câu</a:t>
            </a:r>
            <a:r>
              <a:rPr lang="en-US" dirty="0" smtClean="0"/>
              <a:t> </a:t>
            </a:r>
            <a:r>
              <a:rPr lang="en-US" dirty="0" err="1" smtClean="0"/>
              <a:t>chuyện</a:t>
            </a:r>
            <a:r>
              <a:rPr lang="en-US" dirty="0" smtClean="0"/>
              <a:t> “</a:t>
            </a:r>
            <a:r>
              <a:rPr lang="en-US" dirty="0" err="1" smtClean="0"/>
              <a:t>Bị</a:t>
            </a:r>
            <a:r>
              <a:rPr lang="en-US" dirty="0" smtClean="0"/>
              <a:t> </a:t>
            </a:r>
            <a:r>
              <a:rPr lang="en-US" dirty="0" err="1" smtClean="0"/>
              <a:t>lôi</a:t>
            </a:r>
            <a:r>
              <a:rPr lang="en-US" dirty="0" smtClean="0"/>
              <a:t> </a:t>
            </a:r>
            <a:r>
              <a:rPr lang="en-US" dirty="0" err="1" smtClean="0"/>
              <a:t>cuốn</a:t>
            </a:r>
            <a:r>
              <a:rPr lang="en-US" dirty="0" smtClean="0"/>
              <a:t> … </a:t>
            </a:r>
            <a:r>
              <a:rPr lang="en-US" dirty="0" err="1" smtClean="0"/>
              <a:t>nguy</a:t>
            </a:r>
            <a:r>
              <a:rPr lang="en-US" dirty="0" smtClean="0"/>
              <a:t> </a:t>
            </a:r>
            <a:r>
              <a:rPr lang="en-US" dirty="0" err="1" smtClean="0"/>
              <a:t>hiểm</a:t>
            </a:r>
            <a:r>
              <a:rPr lang="en-US" dirty="0" smtClean="0"/>
              <a:t>”.</a:t>
            </a:r>
            <a:endParaRPr lang="en-US" dirty="0"/>
          </a:p>
        </p:txBody>
      </p:sp>
      <p:sp>
        <p:nvSpPr>
          <p:cNvPr id="4" name="Rectangle 3"/>
          <p:cNvSpPr/>
          <p:nvPr/>
        </p:nvSpPr>
        <p:spPr>
          <a:xfrm>
            <a:off x="457200" y="533400"/>
            <a:ext cx="7696200" cy="523220"/>
          </a:xfrm>
          <a:prstGeom prst="rect">
            <a:avLst/>
          </a:prstGeom>
        </p:spPr>
        <p:txBody>
          <a:bodyPr wrap="square">
            <a:spAutoFit/>
          </a:bodyPr>
          <a:lstStyle/>
          <a:p>
            <a:r>
              <a:rPr lang="en-US" sz="2400" dirty="0" smtClean="0">
                <a:latin typeface="Times New Roman" pitchFamily="18" charset="0"/>
                <a:cs typeface="Times New Roman" pitchFamily="18" charset="0"/>
                <a:sym typeface="Wingdings" pitchFamily="2" charset="2"/>
              </a:rPr>
              <a:t>VD</a:t>
            </a:r>
            <a:r>
              <a:rPr lang="en-US"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Bài</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Quyết</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chí</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ra</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đi</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tìm</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đường</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cứu</a:t>
            </a:r>
            <a:r>
              <a:rPr lang="en-US" sz="2800" dirty="0" smtClean="0">
                <a:latin typeface="Times New Roman" pitchFamily="18" charset="0"/>
                <a:cs typeface="Times New Roman" pitchFamily="18" charset="0"/>
                <a:sym typeface="Wingdings" pitchFamily="2" charset="2"/>
              </a:rPr>
              <a:t> </a:t>
            </a:r>
            <a:r>
              <a:rPr lang="en-US" sz="2800" dirty="0" err="1" smtClean="0">
                <a:latin typeface="Times New Roman" pitchFamily="18" charset="0"/>
                <a:cs typeface="Times New Roman" pitchFamily="18" charset="0"/>
                <a:sym typeface="Wingdings" pitchFamily="2" charset="2"/>
              </a:rPr>
              <a:t>nước</a:t>
            </a:r>
            <a:endParaRPr lang="en-US" sz="2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Phương</a:t>
            </a:r>
            <a:r>
              <a:rPr lang="en-US" dirty="0" smtClean="0"/>
              <a:t> </a:t>
            </a:r>
            <a:r>
              <a:rPr lang="en-US" dirty="0" err="1" smtClean="0"/>
              <a:t>pháp</a:t>
            </a:r>
            <a:r>
              <a:rPr lang="en-US" dirty="0" smtClean="0"/>
              <a:t> </a:t>
            </a:r>
            <a:r>
              <a:rPr lang="en-US" dirty="0" err="1" smtClean="0"/>
              <a:t>dạy</a:t>
            </a:r>
            <a:r>
              <a:rPr lang="en-US" dirty="0" smtClean="0"/>
              <a:t> </a:t>
            </a:r>
            <a:r>
              <a:rPr lang="en-US" dirty="0" err="1" smtClean="0"/>
              <a:t>học</a:t>
            </a:r>
            <a:r>
              <a:rPr lang="en-US" dirty="0" smtClean="0"/>
              <a:t> </a:t>
            </a:r>
            <a:r>
              <a:rPr lang="en-US" dirty="0" err="1" smtClean="0"/>
              <a:t>theo</a:t>
            </a:r>
            <a:r>
              <a:rPr lang="en-US" dirty="0" smtClean="0"/>
              <a:t> </a:t>
            </a:r>
            <a:r>
              <a:rPr lang="en-US" dirty="0" err="1" smtClean="0"/>
              <a:t>hợp</a:t>
            </a:r>
            <a:r>
              <a:rPr lang="en-US" dirty="0" smtClean="0"/>
              <a:t> </a:t>
            </a:r>
            <a:r>
              <a:rPr lang="en-US" dirty="0" err="1" smtClean="0"/>
              <a:t>đồng</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     </a:t>
            </a:r>
            <a:r>
              <a:rPr lang="en-US" dirty="0" err="1" smtClean="0"/>
              <a:t>Kết</a:t>
            </a:r>
            <a:r>
              <a:rPr lang="en-US" dirty="0" smtClean="0"/>
              <a:t> </a:t>
            </a:r>
            <a:r>
              <a:rPr lang="en-US" dirty="0" err="1" smtClean="0"/>
              <a:t>quả</a:t>
            </a:r>
            <a:r>
              <a:rPr lang="en-US" dirty="0" smtClean="0"/>
              <a:t> </a:t>
            </a:r>
            <a:r>
              <a:rPr lang="en-US" dirty="0" err="1" smtClean="0"/>
              <a:t>nghiên</a:t>
            </a:r>
            <a:r>
              <a:rPr lang="en-US" dirty="0" smtClean="0"/>
              <a:t> </a:t>
            </a:r>
            <a:r>
              <a:rPr lang="en-US" dirty="0" err="1" smtClean="0"/>
              <a:t>cứu</a:t>
            </a:r>
            <a:r>
              <a:rPr lang="en-US" dirty="0" smtClean="0"/>
              <a:t> </a:t>
            </a:r>
            <a:r>
              <a:rPr lang="en-US" dirty="0" err="1" smtClean="0"/>
              <a:t>cho</a:t>
            </a:r>
            <a:r>
              <a:rPr lang="en-US" dirty="0" smtClean="0"/>
              <a:t> </a:t>
            </a:r>
            <a:r>
              <a:rPr lang="en-US" dirty="0" err="1" smtClean="0"/>
              <a:t>thấy</a:t>
            </a:r>
            <a:r>
              <a:rPr lang="en-US" dirty="0" smtClean="0"/>
              <a:t> </a:t>
            </a:r>
            <a:r>
              <a:rPr lang="en-US" dirty="0" err="1" smtClean="0"/>
              <a:t>năng</a:t>
            </a:r>
            <a:r>
              <a:rPr lang="en-US" dirty="0" smtClean="0"/>
              <a:t> </a:t>
            </a:r>
            <a:r>
              <a:rPr lang="en-US" dirty="0" err="1" smtClean="0"/>
              <a:t>lực</a:t>
            </a:r>
            <a:r>
              <a:rPr lang="en-US" dirty="0" smtClean="0"/>
              <a:t> </a:t>
            </a:r>
            <a:r>
              <a:rPr lang="en-US" dirty="0" err="1" smtClean="0"/>
              <a:t>học</a:t>
            </a:r>
            <a:r>
              <a:rPr lang="en-US" dirty="0" smtClean="0"/>
              <a:t> </a:t>
            </a:r>
            <a:r>
              <a:rPr lang="en-US" dirty="0" err="1" smtClean="0"/>
              <a:t>tập</a:t>
            </a:r>
            <a:r>
              <a:rPr lang="en-US" dirty="0" smtClean="0"/>
              <a:t> </a:t>
            </a:r>
            <a:r>
              <a:rPr lang="en-US" dirty="0" err="1" smtClean="0"/>
              <a:t>của</a:t>
            </a:r>
            <a:r>
              <a:rPr lang="en-US" dirty="0" smtClean="0"/>
              <a:t> HS </a:t>
            </a:r>
            <a:r>
              <a:rPr lang="en-US" dirty="0" err="1" smtClean="0"/>
              <a:t>được</a:t>
            </a:r>
            <a:r>
              <a:rPr lang="en-US" dirty="0" smtClean="0"/>
              <a:t> </a:t>
            </a:r>
            <a:r>
              <a:rPr lang="en-US" dirty="0" err="1" smtClean="0"/>
              <a:t>nâng</a:t>
            </a:r>
            <a:r>
              <a:rPr lang="en-US" dirty="0" smtClean="0"/>
              <a:t> </a:t>
            </a:r>
            <a:r>
              <a:rPr lang="en-US" dirty="0" err="1" smtClean="0"/>
              <a:t>cao</a:t>
            </a:r>
            <a:r>
              <a:rPr lang="en-US" dirty="0" smtClean="0"/>
              <a:t> </a:t>
            </a:r>
            <a:r>
              <a:rPr lang="en-US" dirty="0" err="1" smtClean="0"/>
              <a:t>khi</a:t>
            </a:r>
            <a:r>
              <a:rPr lang="en-US" dirty="0" smtClean="0"/>
              <a:t> </a:t>
            </a:r>
            <a:r>
              <a:rPr lang="en-US" dirty="0" err="1" smtClean="0"/>
              <a:t>làm</a:t>
            </a:r>
            <a:r>
              <a:rPr lang="en-US" dirty="0" smtClean="0"/>
              <a:t> </a:t>
            </a:r>
            <a:r>
              <a:rPr lang="en-US" dirty="0" err="1" smtClean="0"/>
              <a:t>việc</a:t>
            </a:r>
            <a:r>
              <a:rPr lang="en-US" dirty="0" smtClean="0"/>
              <a:t> </a:t>
            </a:r>
            <a:r>
              <a:rPr lang="en-US" dirty="0" err="1" smtClean="0"/>
              <a:t>trong</a:t>
            </a:r>
            <a:r>
              <a:rPr lang="en-US" dirty="0" smtClean="0"/>
              <a:t> </a:t>
            </a:r>
            <a:r>
              <a:rPr lang="en-US" dirty="0" err="1" smtClean="0"/>
              <a:t>nhóm</a:t>
            </a:r>
            <a:r>
              <a:rPr lang="en-US" dirty="0" smtClean="0"/>
              <a:t> </a:t>
            </a:r>
            <a:r>
              <a:rPr lang="en-US" dirty="0" err="1" smtClean="0"/>
              <a:t>gồm</a:t>
            </a:r>
            <a:r>
              <a:rPr lang="en-US" dirty="0" smtClean="0"/>
              <a:t> </a:t>
            </a:r>
            <a:r>
              <a:rPr lang="en-US" dirty="0" err="1" smtClean="0"/>
              <a:t>nhiều</a:t>
            </a:r>
            <a:r>
              <a:rPr lang="en-US" dirty="0" smtClean="0"/>
              <a:t> </a:t>
            </a:r>
            <a:r>
              <a:rPr lang="en-US" dirty="0" err="1" smtClean="0"/>
              <a:t>thành</a:t>
            </a:r>
            <a:r>
              <a:rPr lang="en-US" dirty="0" smtClean="0"/>
              <a:t> </a:t>
            </a:r>
            <a:r>
              <a:rPr lang="en-US" dirty="0" err="1" smtClean="0"/>
              <a:t>phần</a:t>
            </a:r>
            <a:r>
              <a:rPr lang="en-US" dirty="0" smtClean="0"/>
              <a:t> </a:t>
            </a:r>
            <a:r>
              <a:rPr lang="en-US" dirty="0" err="1" smtClean="0"/>
              <a:t>khác</a:t>
            </a:r>
            <a:r>
              <a:rPr lang="en-US" dirty="0" smtClean="0"/>
              <a:t> </a:t>
            </a:r>
            <a:r>
              <a:rPr lang="en-US" dirty="0" err="1" smtClean="0"/>
              <a:t>nhau</a:t>
            </a:r>
            <a:r>
              <a:rPr lang="en-US" dirty="0" smtClean="0"/>
              <a:t>. </a:t>
            </a:r>
            <a:r>
              <a:rPr lang="en-US" dirty="0" err="1" smtClean="0"/>
              <a:t>Về</a:t>
            </a:r>
            <a:r>
              <a:rPr lang="en-US" dirty="0" smtClean="0"/>
              <a:t> </a:t>
            </a:r>
            <a:r>
              <a:rPr lang="en-US" dirty="0" err="1" smtClean="0"/>
              <a:t>vấn</a:t>
            </a:r>
            <a:r>
              <a:rPr lang="en-US" dirty="0" smtClean="0"/>
              <a:t> </a:t>
            </a:r>
            <a:r>
              <a:rPr lang="en-US" dirty="0" err="1" smtClean="0"/>
              <a:t>đề</a:t>
            </a:r>
            <a:r>
              <a:rPr lang="en-US" dirty="0" smtClean="0"/>
              <a:t> </a:t>
            </a:r>
            <a:r>
              <a:rPr lang="en-US" dirty="0" err="1" smtClean="0"/>
              <a:t>này</a:t>
            </a:r>
            <a:r>
              <a:rPr lang="en-US" dirty="0" smtClean="0"/>
              <a:t>, </a:t>
            </a:r>
            <a:r>
              <a:rPr lang="en-US" dirty="0" err="1" smtClean="0"/>
              <a:t>có</a:t>
            </a:r>
            <a:r>
              <a:rPr lang="en-US" dirty="0" smtClean="0"/>
              <a:t> </a:t>
            </a:r>
            <a:r>
              <a:rPr lang="en-US" dirty="0" err="1" smtClean="0"/>
              <a:t>nhiều</a:t>
            </a:r>
            <a:r>
              <a:rPr lang="en-US" dirty="0" smtClean="0"/>
              <a:t> </a:t>
            </a:r>
            <a:r>
              <a:rPr lang="en-US" dirty="0" err="1" smtClean="0"/>
              <a:t>nảy</a:t>
            </a:r>
            <a:r>
              <a:rPr lang="en-US" dirty="0" smtClean="0"/>
              <a:t> </a:t>
            </a:r>
            <a:r>
              <a:rPr lang="en-US" dirty="0" err="1" smtClean="0"/>
              <a:t>sinh</a:t>
            </a:r>
            <a:r>
              <a:rPr lang="en-US" dirty="0" smtClean="0"/>
              <a:t> </a:t>
            </a:r>
            <a:r>
              <a:rPr lang="en-US" dirty="0" err="1" smtClean="0"/>
              <a:t>một</a:t>
            </a:r>
            <a:r>
              <a:rPr lang="en-US" dirty="0" smtClean="0"/>
              <a:t> </a:t>
            </a:r>
            <a:r>
              <a:rPr lang="en-US" dirty="0" err="1" smtClean="0"/>
              <a:t>số</a:t>
            </a:r>
            <a:r>
              <a:rPr lang="en-US" dirty="0" smtClean="0"/>
              <a:t> </a:t>
            </a:r>
            <a:r>
              <a:rPr lang="en-US" dirty="0" err="1" smtClean="0"/>
              <a:t>câu</a:t>
            </a:r>
            <a:r>
              <a:rPr lang="en-US" dirty="0" smtClean="0"/>
              <a:t> </a:t>
            </a:r>
            <a:r>
              <a:rPr lang="en-US" dirty="0" err="1" smtClean="0"/>
              <a:t>hỏi</a:t>
            </a:r>
            <a:r>
              <a:rPr lang="en-US" dirty="0" smtClean="0"/>
              <a:t> </a:t>
            </a:r>
            <a:r>
              <a:rPr lang="en-US" dirty="0" err="1" smtClean="0"/>
              <a:t>như</a:t>
            </a:r>
            <a:r>
              <a:rPr lang="en-US" dirty="0" smtClean="0"/>
              <a:t>: </a:t>
            </a:r>
            <a:r>
              <a:rPr lang="en-US" dirty="0" err="1" smtClean="0"/>
              <a:t>Làm</a:t>
            </a:r>
            <a:r>
              <a:rPr lang="en-US" dirty="0" smtClean="0"/>
              <a:t> </a:t>
            </a:r>
            <a:r>
              <a:rPr lang="en-US" dirty="0" err="1" smtClean="0"/>
              <a:t>thế</a:t>
            </a:r>
            <a:r>
              <a:rPr lang="en-US" dirty="0" smtClean="0"/>
              <a:t> </a:t>
            </a:r>
            <a:r>
              <a:rPr lang="en-US" dirty="0" err="1" smtClean="0"/>
              <a:t>nào</a:t>
            </a:r>
            <a:r>
              <a:rPr lang="en-US" dirty="0" smtClean="0"/>
              <a:t> </a:t>
            </a:r>
            <a:r>
              <a:rPr lang="en-US" dirty="0" err="1" smtClean="0"/>
              <a:t>để</a:t>
            </a:r>
            <a:r>
              <a:rPr lang="en-US" dirty="0" smtClean="0"/>
              <a:t> </a:t>
            </a:r>
            <a:r>
              <a:rPr lang="en-US" dirty="0" err="1" smtClean="0"/>
              <a:t>nhận</a:t>
            </a:r>
            <a:r>
              <a:rPr lang="en-US" dirty="0" smtClean="0"/>
              <a:t> </a:t>
            </a:r>
            <a:r>
              <a:rPr lang="en-US" dirty="0" err="1" smtClean="0"/>
              <a:t>ra</a:t>
            </a:r>
            <a:r>
              <a:rPr lang="en-US" dirty="0" smtClean="0"/>
              <a:t> </a:t>
            </a:r>
            <a:r>
              <a:rPr lang="en-US" dirty="0" err="1" smtClean="0"/>
              <a:t>sự</a:t>
            </a:r>
            <a:r>
              <a:rPr lang="en-US" dirty="0" smtClean="0"/>
              <a:t> </a:t>
            </a:r>
            <a:r>
              <a:rPr lang="en-US" dirty="0" err="1" smtClean="0"/>
              <a:t>khác</a:t>
            </a:r>
            <a:r>
              <a:rPr lang="en-US" dirty="0" smtClean="0"/>
              <a:t> </a:t>
            </a:r>
            <a:r>
              <a:rPr lang="en-US" dirty="0" err="1" smtClean="0"/>
              <a:t>biệt</a:t>
            </a:r>
            <a:r>
              <a:rPr lang="en-US" dirty="0" smtClean="0"/>
              <a:t>? </a:t>
            </a:r>
            <a:r>
              <a:rPr lang="en-US" dirty="0" err="1" smtClean="0"/>
              <a:t>Làm</a:t>
            </a:r>
            <a:r>
              <a:rPr lang="en-US" dirty="0" smtClean="0"/>
              <a:t> </a:t>
            </a:r>
            <a:r>
              <a:rPr lang="en-US" dirty="0" err="1" smtClean="0"/>
              <a:t>thế</a:t>
            </a:r>
            <a:r>
              <a:rPr lang="en-US" dirty="0" smtClean="0"/>
              <a:t> </a:t>
            </a:r>
            <a:r>
              <a:rPr lang="en-US" dirty="0" err="1" smtClean="0"/>
              <a:t>nào</a:t>
            </a:r>
            <a:r>
              <a:rPr lang="en-US" dirty="0" smtClean="0"/>
              <a:t> </a:t>
            </a:r>
            <a:r>
              <a:rPr lang="en-US" dirty="0" err="1" smtClean="0"/>
              <a:t>để</a:t>
            </a:r>
            <a:r>
              <a:rPr lang="en-US" dirty="0" smtClean="0"/>
              <a:t> </a:t>
            </a:r>
            <a:r>
              <a:rPr lang="en-US" dirty="0" err="1" smtClean="0"/>
              <a:t>tạo</a:t>
            </a:r>
            <a:r>
              <a:rPr lang="en-US" dirty="0" smtClean="0"/>
              <a:t> </a:t>
            </a:r>
            <a:r>
              <a:rPr lang="en-US" dirty="0" err="1" smtClean="0"/>
              <a:t>ra</a:t>
            </a:r>
            <a:r>
              <a:rPr lang="en-US" dirty="0" smtClean="0"/>
              <a:t> </a:t>
            </a:r>
            <a:r>
              <a:rPr lang="en-US" dirty="0" err="1" smtClean="0"/>
              <a:t>sự</a:t>
            </a:r>
            <a:r>
              <a:rPr lang="en-US" dirty="0" smtClean="0"/>
              <a:t> </a:t>
            </a:r>
            <a:r>
              <a:rPr lang="en-US" dirty="0" err="1" smtClean="0"/>
              <a:t>khác</a:t>
            </a:r>
            <a:r>
              <a:rPr lang="en-US" dirty="0" smtClean="0"/>
              <a:t> </a:t>
            </a:r>
            <a:r>
              <a:rPr lang="en-US" dirty="0" err="1" smtClean="0"/>
              <a:t>biệt</a:t>
            </a:r>
            <a:r>
              <a:rPr lang="en-US" dirty="0" smtClean="0"/>
              <a:t>? Hay </a:t>
            </a:r>
            <a:r>
              <a:rPr lang="en-US" dirty="0" err="1" smtClean="0"/>
              <a:t>làm</a:t>
            </a:r>
            <a:r>
              <a:rPr lang="en-US" dirty="0" smtClean="0"/>
              <a:t> </a:t>
            </a:r>
            <a:r>
              <a:rPr lang="en-US" dirty="0" err="1" smtClean="0"/>
              <a:t>thế</a:t>
            </a:r>
            <a:r>
              <a:rPr lang="en-US" dirty="0" smtClean="0"/>
              <a:t> </a:t>
            </a:r>
            <a:r>
              <a:rPr lang="en-US" dirty="0" err="1" smtClean="0"/>
              <a:t>nào</a:t>
            </a:r>
            <a:r>
              <a:rPr lang="en-US" dirty="0" smtClean="0"/>
              <a:t> </a:t>
            </a:r>
            <a:r>
              <a:rPr lang="en-US" dirty="0" err="1" smtClean="0"/>
              <a:t>để</a:t>
            </a:r>
            <a:r>
              <a:rPr lang="en-US" dirty="0" smtClean="0"/>
              <a:t> </a:t>
            </a:r>
            <a:r>
              <a:rPr lang="en-US" dirty="0" err="1" smtClean="0"/>
              <a:t>thích</a:t>
            </a:r>
            <a:r>
              <a:rPr lang="en-US" dirty="0" smtClean="0"/>
              <a:t> </a:t>
            </a:r>
            <a:r>
              <a:rPr lang="en-US" dirty="0" err="1" smtClean="0"/>
              <a:t>ứng</a:t>
            </a:r>
            <a:r>
              <a:rPr lang="en-US" dirty="0" smtClean="0"/>
              <a:t> </a:t>
            </a:r>
            <a:r>
              <a:rPr lang="en-US" dirty="0" err="1" smtClean="0"/>
              <a:t>năng</a:t>
            </a:r>
            <a:r>
              <a:rPr lang="en-US" dirty="0" smtClean="0"/>
              <a:t> </a:t>
            </a:r>
            <a:r>
              <a:rPr lang="en-US" dirty="0" err="1" smtClean="0"/>
              <a:t>lực</a:t>
            </a:r>
            <a:r>
              <a:rPr lang="en-US" dirty="0" smtClean="0"/>
              <a:t> </a:t>
            </a:r>
            <a:r>
              <a:rPr lang="en-US" dirty="0" err="1" smtClean="0"/>
              <a:t>của</a:t>
            </a:r>
            <a:r>
              <a:rPr lang="en-US" dirty="0" smtClean="0"/>
              <a:t> </a:t>
            </a:r>
            <a:r>
              <a:rPr lang="en-US" dirty="0" err="1" smtClean="0"/>
              <a:t>từng</a:t>
            </a:r>
            <a:r>
              <a:rPr lang="en-US" dirty="0" smtClean="0"/>
              <a:t> </a:t>
            </a:r>
            <a:r>
              <a:rPr lang="en-US" dirty="0" err="1" smtClean="0"/>
              <a:t>cá</a:t>
            </a:r>
            <a:r>
              <a:rPr lang="en-US" dirty="0" smtClean="0"/>
              <a:t> </a:t>
            </a:r>
            <a:r>
              <a:rPr lang="en-US" dirty="0" err="1" smtClean="0"/>
              <a:t>nhân</a:t>
            </a:r>
            <a:r>
              <a:rPr lang="en-US" dirty="0" smtClean="0"/>
              <a:t> HS </a:t>
            </a:r>
            <a:r>
              <a:rPr lang="en-US" dirty="0" err="1" smtClean="0"/>
              <a:t>trong</a:t>
            </a:r>
            <a:r>
              <a:rPr lang="en-US" dirty="0" smtClean="0"/>
              <a:t> </a:t>
            </a:r>
            <a:r>
              <a:rPr lang="en-US" dirty="0" err="1" smtClean="0"/>
              <a:t>nhóm</a:t>
            </a:r>
            <a:r>
              <a:rPr lang="en-US" dirty="0" smtClean="0"/>
              <a:t> </a:t>
            </a:r>
            <a:r>
              <a:rPr lang="en-US" dirty="0" err="1" smtClean="0"/>
              <a:t>gồm</a:t>
            </a:r>
            <a:r>
              <a:rPr lang="en-US" dirty="0" smtClean="0"/>
              <a:t> </a:t>
            </a:r>
            <a:r>
              <a:rPr lang="en-US" dirty="0" err="1" smtClean="0"/>
              <a:t>những</a:t>
            </a:r>
            <a:r>
              <a:rPr lang="en-US" dirty="0" smtClean="0"/>
              <a:t> </a:t>
            </a:r>
            <a:r>
              <a:rPr lang="en-US" dirty="0" err="1" smtClean="0"/>
              <a:t>thành</a:t>
            </a:r>
            <a:r>
              <a:rPr lang="en-US" dirty="0" smtClean="0"/>
              <a:t> </a:t>
            </a:r>
            <a:r>
              <a:rPr lang="en-US" dirty="0" err="1" smtClean="0"/>
              <a:t>viên</a:t>
            </a:r>
            <a:r>
              <a:rPr lang="en-US" dirty="0" smtClean="0"/>
              <a:t> </a:t>
            </a:r>
            <a:r>
              <a:rPr lang="en-US" dirty="0" err="1" smtClean="0"/>
              <a:t>khác</a:t>
            </a:r>
            <a:r>
              <a:rPr lang="en-US" dirty="0" smtClean="0"/>
              <a:t> </a:t>
            </a:r>
            <a:r>
              <a:rPr lang="en-US" dirty="0" err="1" smtClean="0"/>
              <a:t>nhau</a:t>
            </a:r>
            <a:r>
              <a:rPr lang="en-US" dirty="0" smtClean="0"/>
              <a:t>? </a:t>
            </a:r>
            <a:r>
              <a:rPr lang="en-US" dirty="0" err="1" smtClean="0"/>
              <a:t>Học</a:t>
            </a:r>
            <a:r>
              <a:rPr lang="en-US" dirty="0" smtClean="0"/>
              <a:t> </a:t>
            </a:r>
            <a:r>
              <a:rPr lang="en-US" dirty="0" err="1" smtClean="0"/>
              <a:t>theo</a:t>
            </a:r>
            <a:r>
              <a:rPr lang="en-US" dirty="0" smtClean="0"/>
              <a:t> </a:t>
            </a:r>
            <a:r>
              <a:rPr lang="en-US" dirty="0" err="1" smtClean="0"/>
              <a:t>hợp</a:t>
            </a:r>
            <a:r>
              <a:rPr lang="en-US" dirty="0" smtClean="0"/>
              <a:t> </a:t>
            </a:r>
            <a:r>
              <a:rPr lang="en-US" dirty="0" err="1" smtClean="0"/>
              <a:t>đồng</a:t>
            </a:r>
            <a:r>
              <a:rPr lang="en-US" dirty="0" smtClean="0"/>
              <a:t> </a:t>
            </a:r>
            <a:r>
              <a:rPr lang="en-US" dirty="0" err="1" smtClean="0"/>
              <a:t>là</a:t>
            </a:r>
            <a:r>
              <a:rPr lang="en-US" dirty="0" smtClean="0"/>
              <a:t> </a:t>
            </a:r>
            <a:r>
              <a:rPr lang="en-US" dirty="0" err="1" smtClean="0"/>
              <a:t>phương</a:t>
            </a:r>
            <a:r>
              <a:rPr lang="en-US" dirty="0" smtClean="0"/>
              <a:t> </a:t>
            </a:r>
            <a:r>
              <a:rPr lang="en-US" dirty="0" err="1" smtClean="0"/>
              <a:t>pháp</a:t>
            </a:r>
            <a:r>
              <a:rPr lang="en-US" dirty="0" smtClean="0"/>
              <a:t> </a:t>
            </a:r>
            <a:r>
              <a:rPr lang="en-US" dirty="0" err="1" smtClean="0"/>
              <a:t>tổ</a:t>
            </a:r>
            <a:r>
              <a:rPr lang="en-US" dirty="0" smtClean="0"/>
              <a:t> </a:t>
            </a:r>
            <a:r>
              <a:rPr lang="en-US" dirty="0" err="1" smtClean="0"/>
              <a:t>chức</a:t>
            </a:r>
            <a:r>
              <a:rPr lang="en-US" dirty="0" smtClean="0"/>
              <a:t> </a:t>
            </a:r>
            <a:r>
              <a:rPr lang="en-US" dirty="0" err="1" smtClean="0"/>
              <a:t>hoạt</a:t>
            </a:r>
            <a:r>
              <a:rPr lang="en-US" dirty="0" smtClean="0"/>
              <a:t> </a:t>
            </a:r>
            <a:r>
              <a:rPr lang="en-US" dirty="0" err="1" smtClean="0"/>
              <a:t>động</a:t>
            </a:r>
            <a:r>
              <a:rPr lang="en-US" dirty="0" smtClean="0"/>
              <a:t> </a:t>
            </a:r>
            <a:r>
              <a:rPr lang="en-US" dirty="0" err="1" smtClean="0"/>
              <a:t>học</a:t>
            </a:r>
            <a:r>
              <a:rPr lang="en-US" dirty="0" smtClean="0"/>
              <a:t> </a:t>
            </a:r>
            <a:r>
              <a:rPr lang="en-US" dirty="0" err="1" smtClean="0"/>
              <a:t>tập</a:t>
            </a:r>
            <a:r>
              <a:rPr lang="en-US" dirty="0" smtClean="0"/>
              <a:t> </a:t>
            </a:r>
            <a:r>
              <a:rPr lang="en-US" dirty="0" err="1" smtClean="0"/>
              <a:t>khá</a:t>
            </a:r>
            <a:r>
              <a:rPr lang="en-US" dirty="0" smtClean="0"/>
              <a:t> </a:t>
            </a:r>
            <a:r>
              <a:rPr lang="en-US" dirty="0" err="1" smtClean="0"/>
              <a:t>hoàn</a:t>
            </a:r>
            <a:r>
              <a:rPr lang="en-US" dirty="0" smtClean="0"/>
              <a:t> </a:t>
            </a:r>
            <a:r>
              <a:rPr lang="en-US" dirty="0" err="1" smtClean="0"/>
              <a:t>hảo</a:t>
            </a:r>
            <a:r>
              <a:rPr lang="en-US" dirty="0" smtClean="0"/>
              <a:t> </a:t>
            </a:r>
            <a:r>
              <a:rPr lang="en-US" dirty="0" err="1" smtClean="0"/>
              <a:t>để</a:t>
            </a:r>
            <a:r>
              <a:rPr lang="en-US" dirty="0" smtClean="0"/>
              <a:t> </a:t>
            </a:r>
            <a:r>
              <a:rPr lang="en-US" dirty="0" err="1" smtClean="0"/>
              <a:t>trả</a:t>
            </a:r>
            <a:r>
              <a:rPr lang="en-US" dirty="0" smtClean="0"/>
              <a:t> </a:t>
            </a:r>
            <a:r>
              <a:rPr lang="en-US" dirty="0" err="1" smtClean="0"/>
              <a:t>lời</a:t>
            </a:r>
            <a:r>
              <a:rPr lang="en-US" dirty="0" smtClean="0"/>
              <a:t> </a:t>
            </a:r>
            <a:r>
              <a:rPr lang="en-US" dirty="0" err="1" smtClean="0"/>
              <a:t>các</a:t>
            </a:r>
            <a:r>
              <a:rPr lang="en-US" dirty="0" smtClean="0"/>
              <a:t> </a:t>
            </a:r>
            <a:r>
              <a:rPr lang="en-US" dirty="0" err="1" smtClean="0"/>
              <a:t>câu</a:t>
            </a:r>
            <a:r>
              <a:rPr lang="en-US" dirty="0" smtClean="0"/>
              <a:t> </a:t>
            </a:r>
            <a:r>
              <a:rPr lang="en-US" dirty="0" err="1" smtClean="0"/>
              <a:t>hỏi</a:t>
            </a:r>
            <a:r>
              <a:rPr lang="en-US" dirty="0" smtClean="0"/>
              <a:t> </a:t>
            </a:r>
            <a:r>
              <a:rPr lang="en-US" dirty="0" err="1" smtClean="0"/>
              <a:t>này</a:t>
            </a:r>
            <a:r>
              <a:rPr lang="en-US" dirty="0" smtClean="0"/>
              <a:t>.</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err="1" smtClean="0"/>
              <a:t>Phương</a:t>
            </a:r>
            <a:r>
              <a:rPr lang="en-US" dirty="0" smtClean="0"/>
              <a:t> </a:t>
            </a:r>
            <a:r>
              <a:rPr lang="en-US" dirty="0" err="1" smtClean="0"/>
              <a:t>pháp</a:t>
            </a:r>
            <a:r>
              <a:rPr lang="en-US" dirty="0" smtClean="0"/>
              <a:t> </a:t>
            </a:r>
            <a:r>
              <a:rPr lang="en-US" dirty="0" err="1" smtClean="0"/>
              <a:t>dạy</a:t>
            </a:r>
            <a:r>
              <a:rPr lang="en-US" dirty="0" smtClean="0"/>
              <a:t> </a:t>
            </a:r>
            <a:r>
              <a:rPr lang="en-US" dirty="0" err="1" smtClean="0"/>
              <a:t>học</a:t>
            </a:r>
            <a:r>
              <a:rPr lang="en-US" dirty="0" smtClean="0"/>
              <a:t> </a:t>
            </a:r>
            <a:r>
              <a:rPr lang="en-US" dirty="0" err="1" smtClean="0"/>
              <a:t>theo</a:t>
            </a:r>
            <a:r>
              <a:rPr lang="en-US" dirty="0" smtClean="0"/>
              <a:t> </a:t>
            </a:r>
            <a:r>
              <a:rPr lang="en-US" dirty="0" err="1" smtClean="0"/>
              <a:t>hợp</a:t>
            </a:r>
            <a:r>
              <a:rPr lang="en-US" dirty="0" smtClean="0"/>
              <a:t> </a:t>
            </a:r>
            <a:r>
              <a:rPr lang="en-US" dirty="0" err="1" smtClean="0"/>
              <a:t>đồng</a:t>
            </a:r>
            <a:r>
              <a:rPr lang="en-US" dirty="0" smtClean="0"/>
              <a:t/>
            </a:r>
            <a:br>
              <a:rPr lang="en-US" dirty="0" smtClean="0"/>
            </a:br>
            <a:r>
              <a:rPr lang="en-US" sz="2700" dirty="0" err="1" smtClean="0">
                <a:solidFill>
                  <a:srgbClr val="0509BB"/>
                </a:solidFill>
              </a:rPr>
              <a:t>Tác</a:t>
            </a:r>
            <a:r>
              <a:rPr lang="en-US" sz="2700" dirty="0" smtClean="0">
                <a:solidFill>
                  <a:srgbClr val="0509BB"/>
                </a:solidFill>
              </a:rPr>
              <a:t> </a:t>
            </a:r>
            <a:r>
              <a:rPr lang="en-US" sz="2700" dirty="0" err="1" smtClean="0">
                <a:solidFill>
                  <a:srgbClr val="0509BB"/>
                </a:solidFill>
              </a:rPr>
              <a:t>dụng</a:t>
            </a:r>
            <a:r>
              <a:rPr lang="en-US" sz="2700" dirty="0" smtClean="0">
                <a:solidFill>
                  <a:srgbClr val="0509BB"/>
                </a:solidFill>
              </a:rPr>
              <a: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lgn="just"/>
            <a:r>
              <a:rPr lang="en-US" dirty="0" smtClean="0"/>
              <a:t>Cho </a:t>
            </a:r>
            <a:r>
              <a:rPr lang="en-US" dirty="0" err="1" smtClean="0"/>
              <a:t>phép</a:t>
            </a:r>
            <a:r>
              <a:rPr lang="en-US" dirty="0" smtClean="0"/>
              <a:t> </a:t>
            </a:r>
            <a:r>
              <a:rPr lang="en-US" dirty="0" err="1" smtClean="0"/>
              <a:t>phân</a:t>
            </a:r>
            <a:r>
              <a:rPr lang="en-US" dirty="0" smtClean="0"/>
              <a:t> </a:t>
            </a:r>
            <a:r>
              <a:rPr lang="en-US" dirty="0" err="1" smtClean="0"/>
              <a:t>hóa</a:t>
            </a:r>
            <a:r>
              <a:rPr lang="en-US" dirty="0" smtClean="0"/>
              <a:t> </a:t>
            </a:r>
            <a:r>
              <a:rPr lang="en-US" dirty="0" err="1" smtClean="0"/>
              <a:t>nhịp</a:t>
            </a:r>
            <a:r>
              <a:rPr lang="en-US" dirty="0" smtClean="0"/>
              <a:t> </a:t>
            </a:r>
            <a:r>
              <a:rPr lang="en-US" dirty="0" err="1" smtClean="0"/>
              <a:t>độ</a:t>
            </a:r>
            <a:r>
              <a:rPr lang="en-US" dirty="0" smtClean="0"/>
              <a:t> </a:t>
            </a:r>
            <a:r>
              <a:rPr lang="en-US" dirty="0" err="1" smtClean="0"/>
              <a:t>và</a:t>
            </a:r>
            <a:r>
              <a:rPr lang="en-US" dirty="0" smtClean="0"/>
              <a:t> </a:t>
            </a:r>
            <a:r>
              <a:rPr lang="en-US" dirty="0" err="1" smtClean="0"/>
              <a:t>trình</a:t>
            </a:r>
            <a:r>
              <a:rPr lang="en-US" dirty="0" smtClean="0"/>
              <a:t> </a:t>
            </a:r>
            <a:r>
              <a:rPr lang="en-US" dirty="0" err="1" smtClean="0"/>
              <a:t>độ</a:t>
            </a:r>
            <a:r>
              <a:rPr lang="en-US" dirty="0" smtClean="0"/>
              <a:t> </a:t>
            </a:r>
            <a:r>
              <a:rPr lang="en-US" dirty="0" err="1" smtClean="0"/>
              <a:t>của</a:t>
            </a:r>
            <a:r>
              <a:rPr lang="en-US" dirty="0" smtClean="0"/>
              <a:t> HS. </a:t>
            </a:r>
            <a:r>
              <a:rPr lang="en-US" dirty="0" err="1" smtClean="0"/>
              <a:t>Cá</a:t>
            </a:r>
            <a:r>
              <a:rPr lang="en-US" dirty="0" smtClean="0"/>
              <a:t> </a:t>
            </a:r>
            <a:r>
              <a:rPr lang="en-US" dirty="0" err="1" smtClean="0"/>
              <a:t>nhân</a:t>
            </a:r>
            <a:r>
              <a:rPr lang="en-US" dirty="0" smtClean="0"/>
              <a:t> </a:t>
            </a:r>
            <a:r>
              <a:rPr lang="en-US" dirty="0" err="1" smtClean="0"/>
              <a:t>học</a:t>
            </a:r>
            <a:r>
              <a:rPr lang="en-US" dirty="0" smtClean="0"/>
              <a:t> </a:t>
            </a:r>
            <a:r>
              <a:rPr lang="en-US" dirty="0" err="1" smtClean="0"/>
              <a:t>sinh</a:t>
            </a:r>
            <a:r>
              <a:rPr lang="en-US" dirty="0" smtClean="0"/>
              <a:t> </a:t>
            </a:r>
            <a:r>
              <a:rPr lang="en-US" dirty="0" err="1" smtClean="0"/>
              <a:t>được</a:t>
            </a:r>
            <a:r>
              <a:rPr lang="en-US" dirty="0" smtClean="0"/>
              <a:t> </a:t>
            </a:r>
            <a:r>
              <a:rPr lang="en-US" dirty="0" err="1" smtClean="0"/>
              <a:t>phép</a:t>
            </a:r>
            <a:r>
              <a:rPr lang="en-US" dirty="0" smtClean="0"/>
              <a:t> </a:t>
            </a:r>
            <a:r>
              <a:rPr lang="en-US" dirty="0" err="1" smtClean="0"/>
              <a:t>chọn</a:t>
            </a:r>
            <a:r>
              <a:rPr lang="en-US" dirty="0" smtClean="0"/>
              <a:t> </a:t>
            </a:r>
            <a:r>
              <a:rPr lang="en-US" dirty="0" err="1" smtClean="0"/>
              <a:t>nhiệm</a:t>
            </a:r>
            <a:r>
              <a:rPr lang="en-US" dirty="0" smtClean="0"/>
              <a:t> </a:t>
            </a:r>
            <a:r>
              <a:rPr lang="en-US" dirty="0" err="1" smtClean="0"/>
              <a:t>vụ</a:t>
            </a:r>
            <a:r>
              <a:rPr lang="en-US" dirty="0" smtClean="0"/>
              <a:t> </a:t>
            </a:r>
            <a:r>
              <a:rPr lang="en-US" dirty="0" err="1" smtClean="0"/>
              <a:t>tự</a:t>
            </a:r>
            <a:r>
              <a:rPr lang="en-US" dirty="0" smtClean="0"/>
              <a:t> </a:t>
            </a:r>
            <a:r>
              <a:rPr lang="en-US" dirty="0" err="1" smtClean="0"/>
              <a:t>chọn</a:t>
            </a:r>
            <a:r>
              <a:rPr lang="en-US" dirty="0" smtClean="0"/>
              <a:t>, </a:t>
            </a:r>
            <a:r>
              <a:rPr lang="en-US" dirty="0" err="1" smtClean="0"/>
              <a:t>tự</a:t>
            </a:r>
            <a:r>
              <a:rPr lang="en-US" dirty="0" smtClean="0"/>
              <a:t> </a:t>
            </a:r>
            <a:r>
              <a:rPr lang="en-US" dirty="0" err="1" smtClean="0"/>
              <a:t>quyết</a:t>
            </a:r>
            <a:r>
              <a:rPr lang="en-US" dirty="0" smtClean="0"/>
              <a:t> </a:t>
            </a:r>
            <a:r>
              <a:rPr lang="en-US" dirty="0" err="1" smtClean="0"/>
              <a:t>định</a:t>
            </a:r>
            <a:r>
              <a:rPr lang="en-US" dirty="0" smtClean="0"/>
              <a:t> </a:t>
            </a:r>
            <a:r>
              <a:rPr lang="en-US" dirty="0" err="1" smtClean="0"/>
              <a:t>về</a:t>
            </a:r>
            <a:r>
              <a:rPr lang="en-US" dirty="0" smtClean="0"/>
              <a:t> </a:t>
            </a:r>
            <a:r>
              <a:rPr lang="en-US" dirty="0" err="1" smtClean="0"/>
              <a:t>thứ</a:t>
            </a:r>
            <a:r>
              <a:rPr lang="en-US" dirty="0" smtClean="0"/>
              <a:t> </a:t>
            </a:r>
            <a:r>
              <a:rPr lang="en-US" dirty="0" err="1" smtClean="0"/>
              <a:t>tự</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nhiệm</a:t>
            </a:r>
            <a:r>
              <a:rPr lang="en-US" dirty="0" smtClean="0"/>
              <a:t> </a:t>
            </a:r>
            <a:r>
              <a:rPr lang="en-US" dirty="0" err="1" smtClean="0"/>
              <a:t>vụ</a:t>
            </a:r>
            <a:r>
              <a:rPr lang="en-US" dirty="0" smtClean="0"/>
              <a:t>, </a:t>
            </a:r>
            <a:r>
              <a:rPr lang="en-US" dirty="0" err="1" smtClean="0"/>
              <a:t>phát</a:t>
            </a:r>
            <a:r>
              <a:rPr lang="en-US" dirty="0" smtClean="0"/>
              <a:t> </a:t>
            </a:r>
            <a:r>
              <a:rPr lang="en-US" dirty="0" err="1" smtClean="0"/>
              <a:t>huy</a:t>
            </a:r>
            <a:r>
              <a:rPr lang="en-US" dirty="0" smtClean="0"/>
              <a:t> </a:t>
            </a:r>
            <a:r>
              <a:rPr lang="en-US" dirty="0" err="1" smtClean="0"/>
              <a:t>tối</a:t>
            </a:r>
            <a:r>
              <a:rPr lang="en-US" dirty="0" smtClean="0"/>
              <a:t> </a:t>
            </a:r>
            <a:r>
              <a:rPr lang="en-US" dirty="0" err="1" smtClean="0"/>
              <a:t>đa</a:t>
            </a:r>
            <a:r>
              <a:rPr lang="en-US" dirty="0" smtClean="0"/>
              <a:t> </a:t>
            </a:r>
            <a:r>
              <a:rPr lang="en-US" dirty="0" err="1" smtClean="0"/>
              <a:t>khả</a:t>
            </a:r>
            <a:r>
              <a:rPr lang="en-US" dirty="0" smtClean="0"/>
              <a:t> </a:t>
            </a:r>
            <a:r>
              <a:rPr lang="en-US" dirty="0" err="1" smtClean="0"/>
              <a:t>năng</a:t>
            </a:r>
            <a:r>
              <a:rPr lang="en-US" dirty="0" smtClean="0"/>
              <a:t> </a:t>
            </a:r>
            <a:r>
              <a:rPr lang="en-US" dirty="0" err="1" smtClean="0"/>
              <a:t>của</a:t>
            </a:r>
            <a:r>
              <a:rPr lang="en-US" dirty="0" smtClean="0"/>
              <a:t> </a:t>
            </a:r>
            <a:r>
              <a:rPr lang="en-US" dirty="0" err="1" smtClean="0"/>
              <a:t>mỗi</a:t>
            </a:r>
            <a:r>
              <a:rPr lang="en-US" dirty="0" smtClean="0"/>
              <a:t> </a:t>
            </a:r>
            <a:r>
              <a:rPr lang="en-US" dirty="0" err="1" smtClean="0"/>
              <a:t>học</a:t>
            </a:r>
            <a:r>
              <a:rPr lang="en-US" dirty="0" smtClean="0"/>
              <a:t> </a:t>
            </a:r>
            <a:r>
              <a:rPr lang="en-US" dirty="0" err="1" smtClean="0"/>
              <a:t>sinh</a:t>
            </a:r>
            <a:r>
              <a:rPr lang="en-US" dirty="0" smtClean="0"/>
              <a:t>.</a:t>
            </a:r>
          </a:p>
          <a:p>
            <a:pPr algn="just"/>
            <a:r>
              <a:rPr lang="en-US" dirty="0" err="1" smtClean="0"/>
              <a:t>Rèn</a:t>
            </a:r>
            <a:r>
              <a:rPr lang="en-US" dirty="0" smtClean="0"/>
              <a:t> </a:t>
            </a:r>
            <a:r>
              <a:rPr lang="en-US" dirty="0" err="1" smtClean="0"/>
              <a:t>khả</a:t>
            </a:r>
            <a:r>
              <a:rPr lang="en-US" dirty="0" smtClean="0"/>
              <a:t> </a:t>
            </a:r>
            <a:r>
              <a:rPr lang="en-US" dirty="0" err="1" smtClean="0"/>
              <a:t>năng</a:t>
            </a:r>
            <a:r>
              <a:rPr lang="en-US" dirty="0" smtClean="0"/>
              <a:t> </a:t>
            </a:r>
            <a:r>
              <a:rPr lang="en-US" dirty="0" err="1" smtClean="0"/>
              <a:t>làm</a:t>
            </a:r>
            <a:r>
              <a:rPr lang="en-US" dirty="0" smtClean="0"/>
              <a:t> </a:t>
            </a:r>
            <a:r>
              <a:rPr lang="en-US" dirty="0" err="1" smtClean="0"/>
              <a:t>việc</a:t>
            </a:r>
            <a:r>
              <a:rPr lang="en-US" dirty="0" smtClean="0"/>
              <a:t> </a:t>
            </a:r>
            <a:r>
              <a:rPr lang="en-US" dirty="0" err="1" smtClean="0"/>
              <a:t>độc</a:t>
            </a:r>
            <a:r>
              <a:rPr lang="en-US" dirty="0" smtClean="0"/>
              <a:t> </a:t>
            </a:r>
            <a:r>
              <a:rPr lang="en-US" dirty="0" err="1" smtClean="0"/>
              <a:t>lập</a:t>
            </a:r>
            <a:r>
              <a:rPr lang="en-US" dirty="0" smtClean="0"/>
              <a:t>.</a:t>
            </a:r>
          </a:p>
          <a:p>
            <a:pPr algn="just"/>
            <a:r>
              <a:rPr lang="en-US" dirty="0" err="1" smtClean="0"/>
              <a:t>Phát</a:t>
            </a:r>
            <a:r>
              <a:rPr lang="en-US" dirty="0" smtClean="0"/>
              <a:t> </a:t>
            </a:r>
            <a:r>
              <a:rPr lang="en-US" dirty="0" err="1" smtClean="0"/>
              <a:t>huy</a:t>
            </a:r>
            <a:r>
              <a:rPr lang="en-US" dirty="0" smtClean="0"/>
              <a:t> </a:t>
            </a:r>
            <a:r>
              <a:rPr lang="en-US" dirty="0" err="1" smtClean="0"/>
              <a:t>được</a:t>
            </a:r>
            <a:r>
              <a:rPr lang="en-US" dirty="0" smtClean="0"/>
              <a:t> </a:t>
            </a:r>
            <a:r>
              <a:rPr lang="en-US" dirty="0" err="1" smtClean="0"/>
              <a:t>tính</a:t>
            </a:r>
            <a:r>
              <a:rPr lang="en-US" dirty="0" smtClean="0"/>
              <a:t> </a:t>
            </a:r>
            <a:r>
              <a:rPr lang="en-US" dirty="0" err="1" smtClean="0"/>
              <a:t>chủ</a:t>
            </a:r>
            <a:r>
              <a:rPr lang="en-US" dirty="0" smtClean="0"/>
              <a:t> </a:t>
            </a:r>
            <a:r>
              <a:rPr lang="en-US" dirty="0" err="1" smtClean="0"/>
              <a:t>động</a:t>
            </a:r>
            <a:r>
              <a:rPr lang="en-US" dirty="0" smtClean="0"/>
              <a:t>, </a:t>
            </a:r>
            <a:r>
              <a:rPr lang="en-US" dirty="0" err="1" smtClean="0"/>
              <a:t>sáng</a:t>
            </a:r>
            <a:r>
              <a:rPr lang="en-US" dirty="0" smtClean="0"/>
              <a:t> </a:t>
            </a:r>
            <a:r>
              <a:rPr lang="en-US" dirty="0" err="1" smtClean="0"/>
              <a:t>tạo</a:t>
            </a:r>
            <a:r>
              <a:rPr lang="en-US" dirty="0" smtClean="0"/>
              <a:t> </a:t>
            </a:r>
            <a:r>
              <a:rPr lang="en-US" dirty="0" err="1" smtClean="0"/>
              <a:t>của</a:t>
            </a:r>
            <a:r>
              <a:rPr lang="en-US" dirty="0" smtClean="0"/>
              <a:t> HSG </a:t>
            </a:r>
            <a:r>
              <a:rPr lang="en-US" dirty="0" err="1" smtClean="0"/>
              <a:t>và</a:t>
            </a:r>
            <a:r>
              <a:rPr lang="en-US" dirty="0" smtClean="0"/>
              <a:t> </a:t>
            </a:r>
            <a:r>
              <a:rPr lang="en-US" dirty="0" err="1" smtClean="0"/>
              <a:t>tạo</a:t>
            </a:r>
            <a:r>
              <a:rPr lang="en-US" dirty="0" smtClean="0"/>
              <a:t> </a:t>
            </a:r>
            <a:r>
              <a:rPr lang="en-US" dirty="0" err="1" smtClean="0"/>
              <a:t>điều</a:t>
            </a:r>
            <a:r>
              <a:rPr lang="en-US" dirty="0" smtClean="0"/>
              <a:t> </a:t>
            </a:r>
            <a:r>
              <a:rPr lang="en-US" dirty="0" err="1" smtClean="0"/>
              <a:t>kiện</a:t>
            </a:r>
            <a:r>
              <a:rPr lang="en-US" dirty="0" smtClean="0"/>
              <a:t> </a:t>
            </a:r>
            <a:r>
              <a:rPr lang="en-US" dirty="0" err="1" smtClean="0"/>
              <a:t>để</a:t>
            </a:r>
            <a:r>
              <a:rPr lang="en-US" dirty="0" smtClean="0"/>
              <a:t> HS </a:t>
            </a:r>
            <a:r>
              <a:rPr lang="en-US" dirty="0" err="1" smtClean="0"/>
              <a:t>yếu</a:t>
            </a:r>
            <a:r>
              <a:rPr lang="en-US" dirty="0" smtClean="0"/>
              <a:t> </a:t>
            </a:r>
            <a:r>
              <a:rPr lang="en-US" dirty="0" err="1" smtClean="0"/>
              <a:t>kém</a:t>
            </a:r>
            <a:r>
              <a:rPr lang="en-US" dirty="0" smtClean="0"/>
              <a:t> </a:t>
            </a:r>
            <a:r>
              <a:rPr lang="en-US" dirty="0" err="1" smtClean="0"/>
              <a:t>có</a:t>
            </a:r>
            <a:r>
              <a:rPr lang="en-US" dirty="0" smtClean="0"/>
              <a:t> </a:t>
            </a:r>
            <a:r>
              <a:rPr lang="en-US" dirty="0" err="1" smtClean="0"/>
              <a:t>cơ</a:t>
            </a:r>
            <a:r>
              <a:rPr lang="en-US" dirty="0" smtClean="0"/>
              <a:t> </a:t>
            </a:r>
            <a:r>
              <a:rPr lang="en-US" dirty="0" err="1" smtClean="0"/>
              <a:t>hội</a:t>
            </a:r>
            <a:r>
              <a:rPr lang="en-US" dirty="0" smtClean="0"/>
              <a:t> </a:t>
            </a:r>
            <a:r>
              <a:rPr lang="en-US" dirty="0" err="1" smtClean="0"/>
              <a:t>phát</a:t>
            </a:r>
            <a:r>
              <a:rPr lang="en-US" dirty="0" smtClean="0"/>
              <a:t> </a:t>
            </a:r>
            <a:r>
              <a:rPr lang="en-US" dirty="0" err="1" smtClean="0"/>
              <a:t>triển</a:t>
            </a:r>
            <a:r>
              <a:rPr lang="en-US" dirty="0" smtClean="0"/>
              <a:t>, </a:t>
            </a:r>
            <a:r>
              <a:rPr lang="en-US" dirty="0" err="1" smtClean="0"/>
              <a:t>hoàn</a:t>
            </a:r>
            <a:r>
              <a:rPr lang="en-US" dirty="0" smtClean="0"/>
              <a:t> </a:t>
            </a:r>
            <a:r>
              <a:rPr lang="en-US" dirty="0" err="1" smtClean="0"/>
              <a:t>thành</a:t>
            </a:r>
            <a:r>
              <a:rPr lang="en-US" dirty="0" smtClean="0"/>
              <a:t> </a:t>
            </a:r>
            <a:r>
              <a:rPr lang="en-US" dirty="0" err="1" smtClean="0"/>
              <a:t>nhiệm</a:t>
            </a:r>
            <a:r>
              <a:rPr lang="en-US" dirty="0" smtClean="0"/>
              <a:t> </a:t>
            </a:r>
            <a:r>
              <a:rPr lang="en-US" dirty="0" err="1" smtClean="0"/>
              <a:t>vụ</a:t>
            </a:r>
            <a:r>
              <a:rPr lang="en-US" dirty="0" smtClean="0"/>
              <a:t> </a:t>
            </a:r>
            <a:r>
              <a:rPr lang="en-US" dirty="0" err="1" smtClean="0"/>
              <a:t>học</a:t>
            </a:r>
            <a:r>
              <a:rPr lang="en-US" dirty="0" smtClean="0"/>
              <a:t> </a:t>
            </a:r>
            <a:r>
              <a:rPr lang="en-US" dirty="0" err="1" smtClean="0"/>
              <a:t>tập</a:t>
            </a:r>
            <a:r>
              <a:rPr lang="en-US" dirty="0" smtClean="0"/>
              <a:t> </a:t>
            </a:r>
            <a:r>
              <a:rPr lang="en-US" dirty="0" err="1" smtClean="0"/>
              <a:t>tốt</a:t>
            </a:r>
            <a:r>
              <a:rPr lang="en-US" dirty="0" smtClean="0"/>
              <a:t> </a:t>
            </a:r>
            <a:r>
              <a:rPr lang="en-US" dirty="0" err="1" smtClean="0"/>
              <a:t>hơn</a:t>
            </a:r>
            <a:r>
              <a:rPr lang="en-US" dirty="0" smtClean="0"/>
              <a:t>.</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err="1" smtClean="0"/>
              <a:t>Phương</a:t>
            </a:r>
            <a:r>
              <a:rPr lang="en-US" dirty="0" smtClean="0"/>
              <a:t> </a:t>
            </a:r>
            <a:r>
              <a:rPr lang="en-US" dirty="0" err="1" smtClean="0"/>
              <a:t>pháp</a:t>
            </a:r>
            <a:r>
              <a:rPr lang="en-US" dirty="0" smtClean="0"/>
              <a:t> </a:t>
            </a:r>
            <a:r>
              <a:rPr lang="en-US" dirty="0" err="1" smtClean="0"/>
              <a:t>dạy</a:t>
            </a:r>
            <a:r>
              <a:rPr lang="en-US" dirty="0" smtClean="0"/>
              <a:t> </a:t>
            </a:r>
            <a:r>
              <a:rPr lang="en-US" dirty="0" err="1" smtClean="0"/>
              <a:t>học</a:t>
            </a:r>
            <a:r>
              <a:rPr lang="en-US" dirty="0" smtClean="0"/>
              <a:t> </a:t>
            </a:r>
            <a:r>
              <a:rPr lang="en-US" dirty="0" err="1" smtClean="0"/>
              <a:t>theo</a:t>
            </a:r>
            <a:r>
              <a:rPr lang="en-US" dirty="0" smtClean="0"/>
              <a:t> </a:t>
            </a:r>
            <a:r>
              <a:rPr lang="en-US" dirty="0" err="1" smtClean="0"/>
              <a:t>hợp</a:t>
            </a:r>
            <a:r>
              <a:rPr lang="en-US" dirty="0" smtClean="0"/>
              <a:t> </a:t>
            </a:r>
            <a:r>
              <a:rPr lang="en-US" dirty="0" err="1" smtClean="0"/>
              <a:t>đồng</a:t>
            </a:r>
            <a:r>
              <a:rPr lang="en-US" dirty="0" smtClean="0"/>
              <a:t/>
            </a:r>
            <a:br>
              <a:rPr lang="en-US" dirty="0" smtClean="0"/>
            </a:br>
            <a:r>
              <a:rPr lang="en-US" sz="3100" dirty="0" err="1" smtClean="0">
                <a:solidFill>
                  <a:srgbClr val="0509BB"/>
                </a:solidFill>
              </a:rPr>
              <a:t>Những</a:t>
            </a:r>
            <a:r>
              <a:rPr lang="en-US" sz="3100" dirty="0" smtClean="0">
                <a:solidFill>
                  <a:srgbClr val="0509BB"/>
                </a:solidFill>
              </a:rPr>
              <a:t> </a:t>
            </a:r>
            <a:r>
              <a:rPr lang="en-US" sz="3100" dirty="0" err="1" smtClean="0">
                <a:solidFill>
                  <a:srgbClr val="0509BB"/>
                </a:solidFill>
              </a:rPr>
              <a:t>lưu</a:t>
            </a:r>
            <a:r>
              <a:rPr lang="en-US" sz="3100" dirty="0" smtClean="0">
                <a:solidFill>
                  <a:srgbClr val="0509BB"/>
                </a:solidFill>
              </a:rPr>
              <a:t> ý:</a:t>
            </a:r>
            <a:endParaRPr lang="en-US" sz="3100" dirty="0">
              <a:solidFill>
                <a:srgbClr val="0509BB"/>
              </a:solidFill>
            </a:endParaRPr>
          </a:p>
        </p:txBody>
      </p:sp>
      <p:sp>
        <p:nvSpPr>
          <p:cNvPr id="3" name="Content Placeholder 2"/>
          <p:cNvSpPr>
            <a:spLocks noGrp="1"/>
          </p:cNvSpPr>
          <p:nvPr>
            <p:ph idx="1"/>
          </p:nvPr>
        </p:nvSpPr>
        <p:spPr/>
        <p:txBody>
          <a:bodyPr>
            <a:normAutofit fontScale="92500"/>
          </a:bodyPr>
          <a:lstStyle/>
          <a:p>
            <a:r>
              <a:rPr lang="en-US" dirty="0" err="1" smtClean="0"/>
              <a:t>Phương</a:t>
            </a:r>
            <a:r>
              <a:rPr lang="en-US" dirty="0" smtClean="0"/>
              <a:t> </a:t>
            </a:r>
            <a:r>
              <a:rPr lang="en-US" dirty="0" err="1" smtClean="0"/>
              <a:t>pháp</a:t>
            </a:r>
            <a:r>
              <a:rPr lang="en-US" dirty="0" smtClean="0"/>
              <a:t> </a:t>
            </a:r>
            <a:r>
              <a:rPr lang="en-US" dirty="0" err="1" smtClean="0"/>
              <a:t>này</a:t>
            </a:r>
            <a:r>
              <a:rPr lang="en-US" dirty="0" smtClean="0"/>
              <a:t> </a:t>
            </a:r>
            <a:r>
              <a:rPr lang="en-US" dirty="0" err="1" smtClean="0"/>
              <a:t>phù</a:t>
            </a:r>
            <a:r>
              <a:rPr lang="en-US" dirty="0" smtClean="0"/>
              <a:t> </a:t>
            </a:r>
            <a:r>
              <a:rPr lang="en-US" dirty="0" err="1" smtClean="0"/>
              <a:t>hợp</a:t>
            </a:r>
            <a:r>
              <a:rPr lang="en-US" dirty="0" smtClean="0"/>
              <a:t> </a:t>
            </a:r>
            <a:r>
              <a:rPr lang="en-US" dirty="0" err="1" smtClean="0"/>
              <a:t>với</a:t>
            </a:r>
            <a:r>
              <a:rPr lang="en-US" dirty="0" smtClean="0"/>
              <a:t> </a:t>
            </a:r>
            <a:r>
              <a:rPr lang="en-US" dirty="0" err="1" smtClean="0"/>
              <a:t>những</a:t>
            </a:r>
            <a:r>
              <a:rPr lang="en-US" dirty="0" smtClean="0"/>
              <a:t> </a:t>
            </a:r>
            <a:r>
              <a:rPr lang="en-US" dirty="0" err="1" smtClean="0"/>
              <a:t>bài</a:t>
            </a:r>
            <a:r>
              <a:rPr lang="en-US" dirty="0" smtClean="0"/>
              <a:t> </a:t>
            </a:r>
            <a:r>
              <a:rPr lang="en-US" dirty="0" err="1" smtClean="0"/>
              <a:t>ôn</a:t>
            </a:r>
            <a:r>
              <a:rPr lang="en-US" dirty="0" smtClean="0"/>
              <a:t> </a:t>
            </a:r>
            <a:r>
              <a:rPr lang="en-US" dirty="0" err="1" smtClean="0"/>
              <a:t>tập</a:t>
            </a:r>
            <a:r>
              <a:rPr lang="en-US" dirty="0" smtClean="0"/>
              <a:t>, </a:t>
            </a:r>
            <a:r>
              <a:rPr lang="en-US" dirty="0" err="1" smtClean="0"/>
              <a:t>luyện</a:t>
            </a:r>
            <a:r>
              <a:rPr lang="en-US" dirty="0" smtClean="0"/>
              <a:t> </a:t>
            </a:r>
            <a:r>
              <a:rPr lang="en-US" dirty="0" err="1" smtClean="0"/>
              <a:t>tập</a:t>
            </a:r>
            <a:r>
              <a:rPr lang="en-US" dirty="0" smtClean="0"/>
              <a:t> </a:t>
            </a:r>
            <a:r>
              <a:rPr lang="en-US" dirty="0" err="1" smtClean="0"/>
              <a:t>trong</a:t>
            </a:r>
            <a:r>
              <a:rPr lang="en-US" dirty="0" smtClean="0"/>
              <a:t> </a:t>
            </a:r>
            <a:r>
              <a:rPr lang="en-US" dirty="0" err="1" smtClean="0"/>
              <a:t>đó</a:t>
            </a:r>
            <a:r>
              <a:rPr lang="en-US" dirty="0" smtClean="0"/>
              <a:t> </a:t>
            </a:r>
            <a:r>
              <a:rPr lang="en-US" dirty="0" err="1" smtClean="0"/>
              <a:t>có</a:t>
            </a:r>
            <a:r>
              <a:rPr lang="en-US" dirty="0" smtClean="0"/>
              <a:t> </a:t>
            </a:r>
            <a:r>
              <a:rPr lang="en-US" dirty="0" err="1" smtClean="0"/>
              <a:t>thể</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các</a:t>
            </a:r>
            <a:r>
              <a:rPr lang="en-US" dirty="0" smtClean="0"/>
              <a:t> </a:t>
            </a:r>
            <a:r>
              <a:rPr lang="en-US" dirty="0" err="1" smtClean="0"/>
              <a:t>nhiệm</a:t>
            </a:r>
            <a:r>
              <a:rPr lang="en-US" dirty="0" smtClean="0"/>
              <a:t> </a:t>
            </a:r>
            <a:r>
              <a:rPr lang="en-US" dirty="0" err="1" smtClean="0"/>
              <a:t>vụ</a:t>
            </a:r>
            <a:r>
              <a:rPr lang="en-US" dirty="0" smtClean="0"/>
              <a:t> </a:t>
            </a:r>
            <a:r>
              <a:rPr lang="en-US" dirty="0" err="1" smtClean="0"/>
              <a:t>học</a:t>
            </a:r>
            <a:r>
              <a:rPr lang="en-US" dirty="0" smtClean="0"/>
              <a:t> </a:t>
            </a:r>
            <a:r>
              <a:rPr lang="en-US" dirty="0" err="1" smtClean="0"/>
              <a:t>tập</a:t>
            </a:r>
            <a:r>
              <a:rPr lang="en-US" dirty="0" smtClean="0"/>
              <a:t> </a:t>
            </a:r>
            <a:r>
              <a:rPr lang="en-US" dirty="0" err="1" smtClean="0"/>
              <a:t>không</a:t>
            </a:r>
            <a:r>
              <a:rPr lang="en-US" dirty="0" smtClean="0"/>
              <a:t> </a:t>
            </a:r>
            <a:r>
              <a:rPr lang="en-US" dirty="0" err="1" smtClean="0"/>
              <a:t>theo</a:t>
            </a:r>
            <a:r>
              <a:rPr lang="en-US" dirty="0" smtClean="0"/>
              <a:t> </a:t>
            </a:r>
            <a:r>
              <a:rPr lang="en-US" dirty="0" err="1" smtClean="0"/>
              <a:t>thứ</a:t>
            </a:r>
            <a:r>
              <a:rPr lang="en-US" dirty="0" smtClean="0"/>
              <a:t> </a:t>
            </a:r>
            <a:r>
              <a:rPr lang="en-US" dirty="0" err="1" smtClean="0"/>
              <a:t>tự</a:t>
            </a:r>
            <a:r>
              <a:rPr lang="en-US" dirty="0" smtClean="0"/>
              <a:t> </a:t>
            </a:r>
            <a:r>
              <a:rPr lang="en-US" dirty="0" err="1" smtClean="0"/>
              <a:t>bắt</a:t>
            </a:r>
            <a:r>
              <a:rPr lang="en-US" dirty="0" smtClean="0"/>
              <a:t> </a:t>
            </a:r>
            <a:r>
              <a:rPr lang="en-US" dirty="0" err="1" smtClean="0"/>
              <a:t>buộc</a:t>
            </a:r>
            <a:r>
              <a:rPr lang="en-US" dirty="0" smtClean="0"/>
              <a:t>.</a:t>
            </a:r>
          </a:p>
          <a:p>
            <a:r>
              <a:rPr lang="en-US" dirty="0" err="1" smtClean="0"/>
              <a:t>Thời</a:t>
            </a:r>
            <a:r>
              <a:rPr lang="en-US" dirty="0" smtClean="0"/>
              <a:t> </a:t>
            </a:r>
            <a:r>
              <a:rPr lang="en-US" dirty="0" err="1" smtClean="0"/>
              <a:t>gian</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hợp</a:t>
            </a:r>
            <a:r>
              <a:rPr lang="en-US" dirty="0" smtClean="0"/>
              <a:t> </a:t>
            </a:r>
            <a:r>
              <a:rPr lang="en-US" dirty="0" err="1" smtClean="0"/>
              <a:t>đồng</a:t>
            </a:r>
            <a:r>
              <a:rPr lang="en-US" dirty="0" smtClean="0"/>
              <a:t> </a:t>
            </a:r>
            <a:r>
              <a:rPr lang="en-US" dirty="0" err="1" smtClean="0"/>
              <a:t>có</a:t>
            </a:r>
            <a:r>
              <a:rPr lang="en-US" dirty="0" smtClean="0"/>
              <a:t> </a:t>
            </a:r>
            <a:r>
              <a:rPr lang="en-US" dirty="0" err="1" smtClean="0"/>
              <a:t>thể</a:t>
            </a:r>
            <a:r>
              <a:rPr lang="en-US" dirty="0" smtClean="0"/>
              <a:t> </a:t>
            </a:r>
            <a:r>
              <a:rPr lang="en-US" dirty="0" err="1" smtClean="0"/>
              <a:t>tính</a:t>
            </a:r>
            <a:r>
              <a:rPr lang="en-US" dirty="0" smtClean="0"/>
              <a:t> </a:t>
            </a:r>
            <a:r>
              <a:rPr lang="en-US" dirty="0" err="1" smtClean="0"/>
              <a:t>theo</a:t>
            </a:r>
            <a:r>
              <a:rPr lang="en-US" dirty="0" smtClean="0"/>
              <a:t> </a:t>
            </a:r>
            <a:r>
              <a:rPr lang="en-US" dirty="0" err="1" smtClean="0"/>
              <a:t>số</a:t>
            </a:r>
            <a:r>
              <a:rPr lang="en-US" dirty="0" smtClean="0"/>
              <a:t> </a:t>
            </a:r>
            <a:r>
              <a:rPr lang="en-US" dirty="0" err="1" smtClean="0"/>
              <a:t>tiết</a:t>
            </a:r>
            <a:r>
              <a:rPr lang="en-US" dirty="0" smtClean="0"/>
              <a:t> </a:t>
            </a:r>
            <a:r>
              <a:rPr lang="en-US" dirty="0" err="1" smtClean="0"/>
              <a:t>trên</a:t>
            </a:r>
            <a:r>
              <a:rPr lang="en-US" dirty="0" smtClean="0"/>
              <a:t> </a:t>
            </a:r>
            <a:r>
              <a:rPr lang="en-US" dirty="0" err="1" smtClean="0"/>
              <a:t>lớp</a:t>
            </a:r>
            <a:r>
              <a:rPr lang="en-US" dirty="0" smtClean="0"/>
              <a:t>, </a:t>
            </a:r>
            <a:r>
              <a:rPr lang="en-US" dirty="0" err="1" smtClean="0"/>
              <a:t>cũng</a:t>
            </a:r>
            <a:r>
              <a:rPr lang="en-US" dirty="0" smtClean="0"/>
              <a:t> </a:t>
            </a:r>
            <a:r>
              <a:rPr lang="en-US" dirty="0" err="1" smtClean="0"/>
              <a:t>có</a:t>
            </a:r>
            <a:r>
              <a:rPr lang="en-US" dirty="0" smtClean="0"/>
              <a:t> </a:t>
            </a:r>
            <a:r>
              <a:rPr lang="en-US" dirty="0" err="1" smtClean="0"/>
              <a:t>thể</a:t>
            </a:r>
            <a:r>
              <a:rPr lang="en-US" dirty="0" smtClean="0"/>
              <a:t> HS </a:t>
            </a:r>
            <a:r>
              <a:rPr lang="en-US" dirty="0" err="1" smtClean="0"/>
              <a:t>thực</a:t>
            </a:r>
            <a:r>
              <a:rPr lang="en-US" dirty="0" smtClean="0"/>
              <a:t> </a:t>
            </a:r>
            <a:r>
              <a:rPr lang="en-US" dirty="0" err="1" smtClean="0"/>
              <a:t>hiện</a:t>
            </a:r>
            <a:r>
              <a:rPr lang="en-US" dirty="0" smtClean="0"/>
              <a:t> ở </a:t>
            </a:r>
            <a:r>
              <a:rPr lang="en-US" dirty="0" err="1" smtClean="0"/>
              <a:t>nhà</a:t>
            </a:r>
            <a:r>
              <a:rPr lang="en-US" dirty="0" smtClean="0"/>
              <a:t>.</a:t>
            </a:r>
          </a:p>
          <a:p>
            <a:r>
              <a:rPr lang="en-US" dirty="0" err="1" smtClean="0"/>
              <a:t>Trong</a:t>
            </a:r>
            <a:r>
              <a:rPr lang="en-US" dirty="0" smtClean="0"/>
              <a:t> </a:t>
            </a:r>
            <a:r>
              <a:rPr lang="en-US" dirty="0" err="1" smtClean="0"/>
              <a:t>hợp</a:t>
            </a:r>
            <a:r>
              <a:rPr lang="en-US" dirty="0" smtClean="0"/>
              <a:t> </a:t>
            </a:r>
            <a:r>
              <a:rPr lang="en-US" dirty="0" err="1" smtClean="0"/>
              <a:t>đồng</a:t>
            </a:r>
            <a:r>
              <a:rPr lang="en-US" dirty="0" smtClean="0"/>
              <a:t> </a:t>
            </a:r>
            <a:r>
              <a:rPr lang="en-US" dirty="0" err="1" smtClean="0"/>
              <a:t>có</a:t>
            </a:r>
            <a:r>
              <a:rPr lang="en-US" dirty="0" smtClean="0"/>
              <a:t> </a:t>
            </a:r>
            <a:r>
              <a:rPr lang="en-US" dirty="0" err="1" smtClean="0"/>
              <a:t>nhiệm</a:t>
            </a:r>
            <a:r>
              <a:rPr lang="en-US" dirty="0" smtClean="0"/>
              <a:t> </a:t>
            </a:r>
            <a:r>
              <a:rPr lang="en-US" dirty="0" err="1" smtClean="0"/>
              <a:t>vụ</a:t>
            </a:r>
            <a:r>
              <a:rPr lang="en-US" dirty="0" smtClean="0"/>
              <a:t> </a:t>
            </a:r>
            <a:r>
              <a:rPr lang="en-US" dirty="0" err="1" smtClean="0"/>
              <a:t>bắt</a:t>
            </a:r>
            <a:r>
              <a:rPr lang="en-US" dirty="0" smtClean="0"/>
              <a:t> </a:t>
            </a:r>
            <a:r>
              <a:rPr lang="en-US" dirty="0" err="1" smtClean="0"/>
              <a:t>buộc</a:t>
            </a:r>
            <a:r>
              <a:rPr lang="en-US" dirty="0" smtClean="0"/>
              <a:t> (</a:t>
            </a:r>
            <a:r>
              <a:rPr lang="en-US" dirty="0" err="1" smtClean="0"/>
              <a:t>xây</a:t>
            </a:r>
            <a:r>
              <a:rPr lang="en-US" dirty="0" smtClean="0"/>
              <a:t> </a:t>
            </a:r>
            <a:r>
              <a:rPr lang="en-US" dirty="0" err="1" smtClean="0"/>
              <a:t>dựng</a:t>
            </a:r>
            <a:r>
              <a:rPr lang="en-US" dirty="0" smtClean="0"/>
              <a:t> </a:t>
            </a:r>
            <a:r>
              <a:rPr lang="en-US" dirty="0" err="1" smtClean="0"/>
              <a:t>theo</a:t>
            </a:r>
            <a:r>
              <a:rPr lang="en-US" dirty="0" smtClean="0"/>
              <a:t> </a:t>
            </a:r>
            <a:r>
              <a:rPr lang="en-US" dirty="0" err="1" smtClean="0"/>
              <a:t>Chuẩn</a:t>
            </a:r>
            <a:r>
              <a:rPr lang="en-US" dirty="0" smtClean="0"/>
              <a:t> </a:t>
            </a:r>
            <a:r>
              <a:rPr lang="en-US" dirty="0" err="1" smtClean="0"/>
              <a:t>kiến</a:t>
            </a:r>
            <a:r>
              <a:rPr lang="en-US" dirty="0" smtClean="0"/>
              <a:t> </a:t>
            </a:r>
            <a:r>
              <a:rPr lang="en-US" dirty="0" err="1" smtClean="0"/>
              <a:t>thức</a:t>
            </a:r>
            <a:r>
              <a:rPr lang="en-US" dirty="0" smtClean="0"/>
              <a:t>, </a:t>
            </a:r>
            <a:r>
              <a:rPr lang="en-US" dirty="0" err="1" smtClean="0"/>
              <a:t>kĩ</a:t>
            </a:r>
            <a:r>
              <a:rPr lang="en-US" dirty="0" smtClean="0"/>
              <a:t> </a:t>
            </a:r>
            <a:r>
              <a:rPr lang="en-US" dirty="0" err="1" smtClean="0"/>
              <a:t>năng</a:t>
            </a:r>
            <a:r>
              <a:rPr lang="en-US" dirty="0" smtClean="0"/>
              <a:t> </a:t>
            </a:r>
            <a:r>
              <a:rPr lang="en-US" dirty="0" err="1" smtClean="0"/>
              <a:t>môn</a:t>
            </a:r>
            <a:r>
              <a:rPr lang="en-US" dirty="0" smtClean="0"/>
              <a:t> </a:t>
            </a:r>
            <a:r>
              <a:rPr lang="en-US" dirty="0" err="1" smtClean="0"/>
              <a:t>học</a:t>
            </a:r>
            <a:r>
              <a:rPr lang="en-US" dirty="0" smtClean="0"/>
              <a:t>…), </a:t>
            </a:r>
            <a:r>
              <a:rPr lang="en-US" dirty="0" err="1" smtClean="0"/>
              <a:t>nhiệm</a:t>
            </a:r>
            <a:r>
              <a:rPr lang="en-US" dirty="0" smtClean="0"/>
              <a:t> </a:t>
            </a:r>
            <a:r>
              <a:rPr lang="en-US" dirty="0" err="1" smtClean="0"/>
              <a:t>vụ</a:t>
            </a:r>
            <a:r>
              <a:rPr lang="en-US" dirty="0" smtClean="0"/>
              <a:t> </a:t>
            </a:r>
            <a:r>
              <a:rPr lang="en-US" dirty="0" err="1" smtClean="0"/>
              <a:t>tự</a:t>
            </a:r>
            <a:r>
              <a:rPr lang="en-US" dirty="0" smtClean="0"/>
              <a:t> </a:t>
            </a:r>
            <a:r>
              <a:rPr lang="en-US" dirty="0" err="1" smtClean="0"/>
              <a:t>chọn</a:t>
            </a:r>
            <a:r>
              <a:rPr lang="en-US" dirty="0" smtClean="0"/>
              <a:t> </a:t>
            </a:r>
            <a:r>
              <a:rPr lang="en-US" dirty="0" err="1" smtClean="0"/>
              <a:t>mang</a:t>
            </a:r>
            <a:r>
              <a:rPr lang="en-US" dirty="0" smtClean="0"/>
              <a:t> </a:t>
            </a:r>
            <a:r>
              <a:rPr lang="en-US" dirty="0" err="1" smtClean="0"/>
              <a:t>tính</a:t>
            </a:r>
            <a:r>
              <a:rPr lang="en-US" dirty="0" smtClean="0"/>
              <a:t> </a:t>
            </a:r>
            <a:r>
              <a:rPr lang="en-US" dirty="0" err="1" smtClean="0"/>
              <a:t>củng</a:t>
            </a:r>
            <a:r>
              <a:rPr lang="en-US" dirty="0" smtClean="0"/>
              <a:t> </a:t>
            </a:r>
            <a:r>
              <a:rPr lang="en-US" dirty="0" err="1" smtClean="0"/>
              <a:t>cố</a:t>
            </a:r>
            <a:r>
              <a:rPr lang="en-US" dirty="0" smtClean="0"/>
              <a:t>, </a:t>
            </a:r>
            <a:r>
              <a:rPr lang="en-US" dirty="0" err="1" smtClean="0"/>
              <a:t>mở</a:t>
            </a:r>
            <a:r>
              <a:rPr lang="en-US" dirty="0" smtClean="0"/>
              <a:t> </a:t>
            </a:r>
            <a:r>
              <a:rPr lang="en-US" dirty="0" err="1" smtClean="0"/>
              <a:t>rộng</a:t>
            </a:r>
            <a:r>
              <a:rPr lang="en-US" dirty="0" smtClean="0"/>
              <a:t>, </a:t>
            </a:r>
            <a:r>
              <a:rPr lang="en-US" dirty="0" err="1" smtClean="0"/>
              <a:t>nâng</a:t>
            </a:r>
            <a:r>
              <a:rPr lang="en-US" dirty="0" smtClean="0"/>
              <a:t> </a:t>
            </a:r>
            <a:r>
              <a:rPr lang="en-US" dirty="0" err="1" smtClean="0"/>
              <a:t>cao</a:t>
            </a:r>
            <a:r>
              <a:rPr lang="en-US" dirty="0" smtClean="0"/>
              <a:t>.</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fontScale="90000"/>
          </a:bodyPr>
          <a:lstStyle/>
          <a:p>
            <a:r>
              <a:rPr lang="en-US" dirty="0" err="1" smtClean="0"/>
              <a:t>Phương</a:t>
            </a:r>
            <a:r>
              <a:rPr lang="en-US" dirty="0" smtClean="0"/>
              <a:t> </a:t>
            </a:r>
            <a:r>
              <a:rPr lang="en-US" dirty="0" err="1" smtClean="0"/>
              <a:t>pháp</a:t>
            </a:r>
            <a:r>
              <a:rPr lang="en-US" dirty="0" smtClean="0"/>
              <a:t> </a:t>
            </a:r>
            <a:r>
              <a:rPr lang="en-US" dirty="0" err="1" smtClean="0"/>
              <a:t>dạy</a:t>
            </a:r>
            <a:r>
              <a:rPr lang="en-US" dirty="0" smtClean="0"/>
              <a:t> </a:t>
            </a:r>
            <a:r>
              <a:rPr lang="en-US" dirty="0" err="1" smtClean="0"/>
              <a:t>học</a:t>
            </a:r>
            <a:r>
              <a:rPr lang="en-US" dirty="0" smtClean="0"/>
              <a:t> </a:t>
            </a:r>
            <a:r>
              <a:rPr lang="en-US" dirty="0" err="1" smtClean="0"/>
              <a:t>theo</a:t>
            </a:r>
            <a:r>
              <a:rPr lang="en-US" dirty="0" smtClean="0"/>
              <a:t> </a:t>
            </a:r>
            <a:r>
              <a:rPr lang="en-US" dirty="0" err="1" smtClean="0"/>
              <a:t>hợp</a:t>
            </a:r>
            <a:r>
              <a:rPr lang="en-US" dirty="0" smtClean="0"/>
              <a:t> </a:t>
            </a:r>
            <a:r>
              <a:rPr lang="en-US" dirty="0" err="1" smtClean="0"/>
              <a:t>đồng</a:t>
            </a:r>
            <a:r>
              <a:rPr lang="en-US" dirty="0" smtClean="0"/>
              <a:t/>
            </a:r>
            <a:br>
              <a:rPr lang="en-US" dirty="0" smtClean="0"/>
            </a:br>
            <a:r>
              <a:rPr lang="en-US" sz="3100" dirty="0" err="1" smtClean="0">
                <a:solidFill>
                  <a:srgbClr val="0509BB"/>
                </a:solidFill>
              </a:rPr>
              <a:t>Tổ</a:t>
            </a:r>
            <a:r>
              <a:rPr lang="en-US" sz="3100" dirty="0" smtClean="0">
                <a:solidFill>
                  <a:srgbClr val="0509BB"/>
                </a:solidFill>
              </a:rPr>
              <a:t> </a:t>
            </a:r>
            <a:r>
              <a:rPr lang="en-US" sz="3100" dirty="0" err="1" smtClean="0">
                <a:solidFill>
                  <a:srgbClr val="0509BB"/>
                </a:solidFill>
              </a:rPr>
              <a:t>chức</a:t>
            </a:r>
            <a:r>
              <a:rPr lang="en-US" sz="3100" dirty="0" smtClean="0">
                <a:solidFill>
                  <a:srgbClr val="0509BB"/>
                </a:solidFill>
              </a:rPr>
              <a:t> </a:t>
            </a:r>
            <a:r>
              <a:rPr lang="en-US" sz="3100" dirty="0" err="1" smtClean="0">
                <a:solidFill>
                  <a:srgbClr val="0509BB"/>
                </a:solidFill>
              </a:rPr>
              <a:t>dạy</a:t>
            </a:r>
            <a:r>
              <a:rPr lang="en-US" sz="3100" dirty="0" smtClean="0">
                <a:solidFill>
                  <a:srgbClr val="0509BB"/>
                </a:solidFill>
              </a:rPr>
              <a:t> </a:t>
            </a:r>
            <a:r>
              <a:rPr lang="en-US" sz="3100" dirty="0" err="1" smtClean="0">
                <a:solidFill>
                  <a:srgbClr val="0509BB"/>
                </a:solidFill>
              </a:rPr>
              <a:t>học</a:t>
            </a:r>
            <a:r>
              <a:rPr lang="en-US" sz="3100" dirty="0" smtClean="0">
                <a:solidFill>
                  <a:srgbClr val="0509BB"/>
                </a:solidFill>
              </a:rPr>
              <a:t> </a:t>
            </a:r>
            <a:r>
              <a:rPr lang="en-US" sz="3100" dirty="0" err="1" smtClean="0">
                <a:solidFill>
                  <a:srgbClr val="0509BB"/>
                </a:solidFill>
              </a:rPr>
              <a:t>theo</a:t>
            </a:r>
            <a:r>
              <a:rPr lang="en-US" sz="3100" dirty="0" smtClean="0">
                <a:solidFill>
                  <a:srgbClr val="0509BB"/>
                </a:solidFill>
              </a:rPr>
              <a:t> </a:t>
            </a:r>
            <a:r>
              <a:rPr lang="en-US" sz="3100" dirty="0" err="1" smtClean="0">
                <a:solidFill>
                  <a:srgbClr val="0509BB"/>
                </a:solidFill>
              </a:rPr>
              <a:t>hợp</a:t>
            </a:r>
            <a:r>
              <a:rPr lang="en-US" sz="3100" dirty="0" smtClean="0">
                <a:solidFill>
                  <a:srgbClr val="0509BB"/>
                </a:solidFill>
              </a:rPr>
              <a:t> </a:t>
            </a:r>
            <a:r>
              <a:rPr lang="en-US" sz="3100" dirty="0" err="1" smtClean="0">
                <a:solidFill>
                  <a:srgbClr val="0509BB"/>
                </a:solidFill>
              </a:rPr>
              <a:t>đồng</a:t>
            </a:r>
            <a:r>
              <a:rPr lang="en-US" sz="3100" dirty="0" smtClean="0">
                <a:solidFill>
                  <a:srgbClr val="0509BB"/>
                </a:solidFill>
              </a:rPr>
              <a:t>:</a:t>
            </a:r>
            <a:endParaRPr lang="en-US" sz="3100" dirty="0">
              <a:solidFill>
                <a:srgbClr val="0509BB"/>
              </a:solidFill>
            </a:endParaRPr>
          </a:p>
        </p:txBody>
      </p:sp>
      <p:sp>
        <p:nvSpPr>
          <p:cNvPr id="3" name="Content Placeholder 2"/>
          <p:cNvSpPr>
            <a:spLocks noGrp="1"/>
          </p:cNvSpPr>
          <p:nvPr>
            <p:ph idx="1"/>
          </p:nvPr>
        </p:nvSpPr>
        <p:spPr/>
        <p:txBody>
          <a:bodyPr/>
          <a:lstStyle/>
          <a:p>
            <a:r>
              <a:rPr lang="en-US" dirty="0" err="1" smtClean="0"/>
              <a:t>Giới</a:t>
            </a:r>
            <a:r>
              <a:rPr lang="en-US" dirty="0" smtClean="0"/>
              <a:t> </a:t>
            </a:r>
            <a:r>
              <a:rPr lang="en-US" dirty="0" err="1" smtClean="0"/>
              <a:t>thiệu</a:t>
            </a:r>
            <a:r>
              <a:rPr lang="en-US" dirty="0" smtClean="0"/>
              <a:t> </a:t>
            </a:r>
            <a:r>
              <a:rPr lang="en-US" dirty="0" err="1" smtClean="0"/>
              <a:t>bài</a:t>
            </a:r>
            <a:r>
              <a:rPr lang="en-US" dirty="0" smtClean="0"/>
              <a:t> </a:t>
            </a:r>
            <a:r>
              <a:rPr lang="en-US" dirty="0" err="1" smtClean="0"/>
              <a:t>học</a:t>
            </a:r>
            <a:r>
              <a:rPr lang="en-US" dirty="0" smtClean="0"/>
              <a:t>/</a:t>
            </a:r>
            <a:r>
              <a:rPr lang="en-US" dirty="0" err="1" smtClean="0"/>
              <a:t>nội</a:t>
            </a:r>
            <a:r>
              <a:rPr lang="en-US" dirty="0" smtClean="0"/>
              <a:t> dung </a:t>
            </a:r>
            <a:r>
              <a:rPr lang="en-US" dirty="0" err="1" smtClean="0"/>
              <a:t>học</a:t>
            </a:r>
            <a:r>
              <a:rPr lang="en-US" dirty="0" smtClean="0"/>
              <a:t> </a:t>
            </a:r>
            <a:r>
              <a:rPr lang="en-US" dirty="0" err="1" smtClean="0"/>
              <a:t>tập</a:t>
            </a:r>
            <a:r>
              <a:rPr lang="en-US" dirty="0" smtClean="0"/>
              <a:t> </a:t>
            </a:r>
            <a:r>
              <a:rPr lang="en-US" dirty="0" err="1" smtClean="0"/>
              <a:t>và</a:t>
            </a:r>
            <a:r>
              <a:rPr lang="en-US" dirty="0" smtClean="0"/>
              <a:t> </a:t>
            </a:r>
            <a:r>
              <a:rPr lang="en-US" dirty="0" err="1" smtClean="0"/>
              <a:t>hợp</a:t>
            </a:r>
            <a:r>
              <a:rPr lang="en-US" dirty="0" smtClean="0"/>
              <a:t> </a:t>
            </a:r>
            <a:r>
              <a:rPr lang="en-US" dirty="0" err="1" smtClean="0"/>
              <a:t>đồng</a:t>
            </a:r>
            <a:r>
              <a:rPr lang="en-US" dirty="0" smtClean="0"/>
              <a:t> </a:t>
            </a:r>
            <a:r>
              <a:rPr lang="en-US" dirty="0" err="1" smtClean="0"/>
              <a:t>học</a:t>
            </a:r>
            <a:r>
              <a:rPr lang="en-US" dirty="0" smtClean="0"/>
              <a:t> </a:t>
            </a:r>
            <a:r>
              <a:rPr lang="en-US" dirty="0" err="1" smtClean="0"/>
              <a:t>tập</a:t>
            </a:r>
            <a:r>
              <a:rPr lang="en-US" dirty="0" smtClean="0"/>
              <a:t>.</a:t>
            </a:r>
          </a:p>
          <a:p>
            <a:r>
              <a:rPr lang="en-US" dirty="0" err="1" smtClean="0"/>
              <a:t>Tổ</a:t>
            </a:r>
            <a:r>
              <a:rPr lang="en-US" dirty="0" smtClean="0"/>
              <a:t> </a:t>
            </a:r>
            <a:r>
              <a:rPr lang="en-US" dirty="0" err="1" smtClean="0"/>
              <a:t>chức</a:t>
            </a:r>
            <a:r>
              <a:rPr lang="en-US" dirty="0" smtClean="0"/>
              <a:t> </a:t>
            </a:r>
            <a:r>
              <a:rPr lang="en-US" dirty="0" err="1" smtClean="0"/>
              <a:t>học</a:t>
            </a:r>
            <a:r>
              <a:rPr lang="en-US" dirty="0" smtClean="0"/>
              <a:t> </a:t>
            </a:r>
            <a:r>
              <a:rPr lang="en-US" dirty="0" err="1" smtClean="0"/>
              <a:t>sinh</a:t>
            </a:r>
            <a:r>
              <a:rPr lang="en-US" dirty="0" smtClean="0"/>
              <a:t> </a:t>
            </a:r>
            <a:r>
              <a:rPr lang="en-US" dirty="0" err="1" smtClean="0"/>
              <a:t>nghiên</a:t>
            </a:r>
            <a:r>
              <a:rPr lang="en-US" dirty="0" smtClean="0"/>
              <a:t> </a:t>
            </a:r>
            <a:r>
              <a:rPr lang="en-US" dirty="0" err="1" smtClean="0"/>
              <a:t>cứu</a:t>
            </a:r>
            <a:r>
              <a:rPr lang="en-US" dirty="0" smtClean="0"/>
              <a:t> </a:t>
            </a:r>
            <a:r>
              <a:rPr lang="en-US" dirty="0" err="1" smtClean="0"/>
              <a:t>và</a:t>
            </a:r>
            <a:r>
              <a:rPr lang="en-US" dirty="0" smtClean="0"/>
              <a:t> </a:t>
            </a:r>
            <a:r>
              <a:rPr lang="en-US" dirty="0" err="1" smtClean="0"/>
              <a:t>kí</a:t>
            </a:r>
            <a:r>
              <a:rPr lang="en-US" dirty="0" smtClean="0"/>
              <a:t> </a:t>
            </a:r>
            <a:r>
              <a:rPr lang="en-US" dirty="0" err="1" smtClean="0"/>
              <a:t>hợp</a:t>
            </a:r>
            <a:r>
              <a:rPr lang="en-US" dirty="0" smtClean="0"/>
              <a:t> </a:t>
            </a:r>
            <a:r>
              <a:rPr lang="en-US" dirty="0" err="1" smtClean="0"/>
              <a:t>đồng</a:t>
            </a:r>
            <a:r>
              <a:rPr lang="en-US" dirty="0" smtClean="0"/>
              <a:t>.</a:t>
            </a:r>
          </a:p>
          <a:p>
            <a:r>
              <a:rPr lang="en-US" dirty="0" err="1" smtClean="0"/>
              <a:t>Học</a:t>
            </a:r>
            <a:r>
              <a:rPr lang="en-US" dirty="0" smtClean="0"/>
              <a:t> </a:t>
            </a:r>
            <a:r>
              <a:rPr lang="en-US" dirty="0" err="1" smtClean="0"/>
              <a:t>sinh</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hợp</a:t>
            </a:r>
            <a:r>
              <a:rPr lang="en-US" dirty="0" smtClean="0"/>
              <a:t> </a:t>
            </a:r>
            <a:r>
              <a:rPr lang="en-US" dirty="0" err="1" smtClean="0"/>
              <a:t>đồng</a:t>
            </a:r>
            <a:r>
              <a:rPr lang="en-US" dirty="0" smtClean="0"/>
              <a:t>.</a:t>
            </a:r>
          </a:p>
          <a:p>
            <a:r>
              <a:rPr lang="en-US" dirty="0" err="1" smtClean="0"/>
              <a:t>Tổ</a:t>
            </a:r>
            <a:r>
              <a:rPr lang="en-US" dirty="0" smtClean="0"/>
              <a:t> </a:t>
            </a:r>
            <a:r>
              <a:rPr lang="en-US" dirty="0" err="1" smtClean="0"/>
              <a:t>chức</a:t>
            </a:r>
            <a:r>
              <a:rPr lang="en-US" dirty="0" smtClean="0"/>
              <a:t> </a:t>
            </a:r>
            <a:r>
              <a:rPr lang="en-US" dirty="0" err="1" smtClean="0"/>
              <a:t>nghiệm</a:t>
            </a:r>
            <a:r>
              <a:rPr lang="en-US" dirty="0" smtClean="0"/>
              <a:t> </a:t>
            </a:r>
            <a:r>
              <a:rPr lang="en-US" dirty="0" err="1" smtClean="0"/>
              <a:t>thu</a:t>
            </a:r>
            <a:r>
              <a:rPr lang="en-US" dirty="0" smtClean="0"/>
              <a:t> </a:t>
            </a:r>
            <a:r>
              <a:rPr lang="en-US" dirty="0" err="1" smtClean="0"/>
              <a:t>hợp</a:t>
            </a:r>
            <a:r>
              <a:rPr lang="en-US" dirty="0" smtClean="0"/>
              <a:t> </a:t>
            </a:r>
            <a:r>
              <a:rPr lang="en-US" dirty="0" err="1" smtClean="0"/>
              <a:t>đồng</a:t>
            </a:r>
            <a:r>
              <a:rPr lang="en-US" dirty="0" smtClean="0"/>
              <a:t> (HS </a:t>
            </a:r>
            <a:r>
              <a:rPr lang="en-US" dirty="0" err="1" smtClean="0"/>
              <a:t>tự</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đồng</a:t>
            </a:r>
            <a:r>
              <a:rPr lang="en-US" dirty="0" smtClean="0"/>
              <a:t> </a:t>
            </a:r>
            <a:r>
              <a:rPr lang="en-US" dirty="0" err="1" smtClean="0"/>
              <a:t>đẳng</a:t>
            </a:r>
            <a:r>
              <a:rPr lang="en-US" dirty="0" smtClean="0"/>
              <a:t>, GV </a:t>
            </a:r>
            <a:r>
              <a:rPr lang="en-US" dirty="0" err="1" smtClean="0"/>
              <a:t>nhận</a:t>
            </a:r>
            <a:r>
              <a:rPr lang="en-US" dirty="0" smtClean="0"/>
              <a:t> </a:t>
            </a:r>
            <a:r>
              <a:rPr lang="en-US" dirty="0" err="1" smtClean="0"/>
              <a:t>xét</a:t>
            </a:r>
            <a:r>
              <a:rPr lang="en-US" dirty="0" smtClean="0"/>
              <a:t>).</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err="1" smtClean="0"/>
              <a:t>Phương</a:t>
            </a:r>
            <a:r>
              <a:rPr lang="en-US" dirty="0" smtClean="0"/>
              <a:t> </a:t>
            </a:r>
            <a:r>
              <a:rPr lang="en-US" dirty="0" err="1" smtClean="0"/>
              <a:t>pháp</a:t>
            </a:r>
            <a:r>
              <a:rPr lang="en-US" dirty="0" smtClean="0"/>
              <a:t> </a:t>
            </a:r>
            <a:r>
              <a:rPr lang="en-US" dirty="0" err="1" smtClean="0"/>
              <a:t>dạy</a:t>
            </a:r>
            <a:r>
              <a:rPr lang="en-US" dirty="0" smtClean="0"/>
              <a:t> </a:t>
            </a:r>
            <a:r>
              <a:rPr lang="en-US" dirty="0" err="1" smtClean="0"/>
              <a:t>học</a:t>
            </a:r>
            <a:r>
              <a:rPr lang="en-US" dirty="0" smtClean="0"/>
              <a:t> </a:t>
            </a:r>
            <a:r>
              <a:rPr lang="en-US" dirty="0" err="1" smtClean="0"/>
              <a:t>theo</a:t>
            </a:r>
            <a:r>
              <a:rPr lang="en-US" dirty="0" smtClean="0"/>
              <a:t> </a:t>
            </a:r>
            <a:r>
              <a:rPr lang="en-US" dirty="0" err="1" smtClean="0"/>
              <a:t>hợp</a:t>
            </a:r>
            <a:r>
              <a:rPr lang="en-US" dirty="0" smtClean="0"/>
              <a:t> </a:t>
            </a:r>
            <a:r>
              <a:rPr lang="en-US" dirty="0" err="1" smtClean="0"/>
              <a:t>đồng</a:t>
            </a:r>
            <a:r>
              <a:rPr lang="en-US" dirty="0" smtClean="0"/>
              <a:t/>
            </a:r>
            <a:br>
              <a:rPr lang="en-US" dirty="0" smtClean="0"/>
            </a:br>
            <a:r>
              <a:rPr lang="en-US" sz="3100" dirty="0" err="1" smtClean="0">
                <a:solidFill>
                  <a:srgbClr val="0509BB"/>
                </a:solidFill>
              </a:rPr>
              <a:t>Ví</a:t>
            </a:r>
            <a:r>
              <a:rPr lang="en-US" sz="3100" dirty="0" smtClean="0">
                <a:solidFill>
                  <a:srgbClr val="0509BB"/>
                </a:solidFill>
              </a:rPr>
              <a:t> </a:t>
            </a:r>
            <a:r>
              <a:rPr lang="en-US" sz="3100" dirty="0" err="1" smtClean="0">
                <a:solidFill>
                  <a:srgbClr val="0509BB"/>
                </a:solidFill>
              </a:rPr>
              <a:t>dụ</a:t>
            </a:r>
            <a:r>
              <a:rPr lang="en-US" sz="3100" dirty="0" smtClean="0">
                <a:solidFill>
                  <a:srgbClr val="0509BB"/>
                </a:solidFill>
              </a:rPr>
              <a:t>:</a:t>
            </a:r>
            <a:endParaRPr lang="en-US" sz="3100" dirty="0">
              <a:solidFill>
                <a:srgbClr val="0509BB"/>
              </a:solidFill>
            </a:endParaRPr>
          </a:p>
        </p:txBody>
      </p:sp>
      <p:sp>
        <p:nvSpPr>
          <p:cNvPr id="3" name="Content Placeholder 2"/>
          <p:cNvSpPr>
            <a:spLocks noGrp="1"/>
          </p:cNvSpPr>
          <p:nvPr>
            <p:ph idx="1"/>
          </p:nvPr>
        </p:nvSpPr>
        <p:spPr/>
        <p:txBody>
          <a:bodyPr>
            <a:normAutofit/>
          </a:bodyPr>
          <a:lstStyle/>
          <a:p>
            <a:pPr algn="ctr">
              <a:buNone/>
            </a:pPr>
            <a:r>
              <a:rPr lang="en-US" sz="3600" dirty="0" err="1" smtClean="0"/>
              <a:t>Bài</a:t>
            </a:r>
            <a:r>
              <a:rPr lang="en-US" sz="3600" dirty="0" smtClean="0"/>
              <a:t> 20. </a:t>
            </a:r>
            <a:r>
              <a:rPr lang="en-US" sz="3600" dirty="0" err="1" smtClean="0"/>
              <a:t>Ôn</a:t>
            </a:r>
            <a:r>
              <a:rPr lang="en-US" sz="3600" dirty="0" smtClean="0"/>
              <a:t> </a:t>
            </a:r>
            <a:r>
              <a:rPr lang="en-US" sz="3600" dirty="0" err="1" smtClean="0"/>
              <a:t>tập</a:t>
            </a:r>
            <a:r>
              <a:rPr lang="en-US" sz="3600" dirty="0" smtClean="0"/>
              <a:t> (</a:t>
            </a:r>
            <a:r>
              <a:rPr lang="en-US" sz="3600" dirty="0" err="1" smtClean="0"/>
              <a:t>lớp</a:t>
            </a:r>
            <a:r>
              <a:rPr lang="en-US" sz="3600" dirty="0" smtClean="0"/>
              <a:t> 4)</a:t>
            </a:r>
          </a:p>
          <a:p>
            <a:pPr algn="ctr">
              <a:buNone/>
            </a:pPr>
            <a:r>
              <a:rPr lang="en-US" sz="3600" dirty="0" err="1" smtClean="0"/>
              <a:t>Bảng</a:t>
            </a:r>
            <a:r>
              <a:rPr lang="en-US" sz="3600" dirty="0" smtClean="0"/>
              <a:t> </a:t>
            </a:r>
            <a:r>
              <a:rPr lang="en-US" sz="3600" dirty="0" err="1" smtClean="0"/>
              <a:t>hướng</a:t>
            </a:r>
            <a:r>
              <a:rPr lang="en-US" sz="3600" dirty="0" smtClean="0"/>
              <a:t> </a:t>
            </a:r>
            <a:r>
              <a:rPr lang="en-US" sz="3600" dirty="0" err="1" smtClean="0"/>
              <a:t>dẫn</a:t>
            </a:r>
            <a:r>
              <a:rPr lang="en-US" sz="3600" dirty="0" smtClean="0"/>
              <a:t> </a:t>
            </a:r>
            <a:r>
              <a:rPr lang="en-US" sz="3600" dirty="0" err="1" smtClean="0"/>
              <a:t>thực</a:t>
            </a:r>
            <a:r>
              <a:rPr lang="en-US" sz="3600" dirty="0" smtClean="0"/>
              <a:t> </a:t>
            </a:r>
            <a:r>
              <a:rPr lang="en-US" sz="3600" dirty="0" err="1" smtClean="0"/>
              <a:t>hiện</a:t>
            </a:r>
            <a:r>
              <a:rPr lang="en-US" sz="3600" dirty="0" smtClean="0"/>
              <a:t> </a:t>
            </a:r>
            <a:r>
              <a:rPr lang="en-US" sz="3600" dirty="0" err="1" smtClean="0"/>
              <a:t>các</a:t>
            </a:r>
            <a:r>
              <a:rPr lang="en-US" sz="3600" dirty="0" smtClean="0"/>
              <a:t> </a:t>
            </a:r>
            <a:r>
              <a:rPr lang="en-US" sz="3600" dirty="0" err="1" smtClean="0"/>
              <a:t>nhiệm</a:t>
            </a:r>
            <a:r>
              <a:rPr lang="en-US" sz="3600" dirty="0" smtClean="0"/>
              <a:t> </a:t>
            </a:r>
            <a:r>
              <a:rPr lang="en-US" sz="3600" dirty="0" err="1" smtClean="0"/>
              <a:t>vụ</a:t>
            </a:r>
            <a:endParaRPr lang="en-US" sz="3600" dirty="0" smtClean="0"/>
          </a:p>
          <a:p>
            <a:r>
              <a:rPr lang="en-US" sz="3600" dirty="0" err="1" smtClean="0"/>
              <a:t>Nhiệm</a:t>
            </a:r>
            <a:r>
              <a:rPr lang="en-US" sz="3600" dirty="0" smtClean="0"/>
              <a:t> </a:t>
            </a:r>
            <a:r>
              <a:rPr lang="en-US" sz="3600" dirty="0" err="1" smtClean="0"/>
              <a:t>vụ</a:t>
            </a:r>
            <a:r>
              <a:rPr lang="en-US" sz="3600" dirty="0" smtClean="0"/>
              <a:t> </a:t>
            </a:r>
            <a:r>
              <a:rPr lang="en-US" sz="3600" dirty="0" err="1" smtClean="0"/>
              <a:t>bắt</a:t>
            </a:r>
            <a:r>
              <a:rPr lang="en-US" sz="3600" dirty="0" smtClean="0"/>
              <a:t> </a:t>
            </a:r>
            <a:r>
              <a:rPr lang="en-US" sz="3600" dirty="0" err="1" smtClean="0"/>
              <a:t>buộc</a:t>
            </a:r>
            <a:endParaRPr lang="en-US" sz="3600" dirty="0" smtClean="0"/>
          </a:p>
          <a:p>
            <a:pPr>
              <a:buNone/>
            </a:pPr>
            <a:r>
              <a:rPr lang="en-US" sz="3600" dirty="0" smtClean="0"/>
              <a:t>- </a:t>
            </a:r>
            <a:r>
              <a:rPr lang="en-US" sz="3600" dirty="0" err="1" smtClean="0"/>
              <a:t>Nhiệm</a:t>
            </a:r>
            <a:r>
              <a:rPr lang="en-US" sz="3600" dirty="0" smtClean="0"/>
              <a:t> </a:t>
            </a:r>
            <a:r>
              <a:rPr lang="en-US" sz="3600" dirty="0" err="1" smtClean="0"/>
              <a:t>vụ</a:t>
            </a:r>
            <a:r>
              <a:rPr lang="en-US" sz="3600" dirty="0" smtClean="0"/>
              <a:t> 1: </a:t>
            </a:r>
            <a:r>
              <a:rPr lang="en-US" sz="3600" dirty="0" err="1" smtClean="0"/>
              <a:t>Hoàn</a:t>
            </a:r>
            <a:r>
              <a:rPr lang="en-US" sz="3600" dirty="0" smtClean="0"/>
              <a:t> </a:t>
            </a:r>
            <a:r>
              <a:rPr lang="en-US" sz="3600" dirty="0" err="1" smtClean="0"/>
              <a:t>thành</a:t>
            </a:r>
            <a:r>
              <a:rPr lang="en-US" sz="3600" dirty="0" smtClean="0"/>
              <a:t> </a:t>
            </a:r>
            <a:r>
              <a:rPr lang="en-US" sz="3600" dirty="0" err="1" smtClean="0"/>
              <a:t>bảng</a:t>
            </a:r>
            <a:r>
              <a:rPr lang="en-US" sz="3600" dirty="0" smtClean="0"/>
              <a:t> </a:t>
            </a:r>
            <a:r>
              <a:rPr lang="en-US" sz="3600" dirty="0" err="1" smtClean="0"/>
              <a:t>sau</a:t>
            </a:r>
            <a:r>
              <a:rPr lang="en-US" sz="3600" dirty="0" smtClean="0"/>
              <a:t>:</a:t>
            </a:r>
            <a:endParaRPr lang="en-US" sz="3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685802"/>
          <a:ext cx="7848600" cy="5681980"/>
        </p:xfrm>
        <a:graphic>
          <a:graphicData uri="http://schemas.openxmlformats.org/drawingml/2006/table">
            <a:tbl>
              <a:tblPr firstRow="1" bandRow="1">
                <a:tableStyleId>{5C22544A-7EE6-4342-B048-85BDC9FD1C3A}</a:tableStyleId>
              </a:tblPr>
              <a:tblGrid>
                <a:gridCol w="1962150"/>
                <a:gridCol w="2305050"/>
                <a:gridCol w="1619250"/>
                <a:gridCol w="1962150"/>
              </a:tblGrid>
              <a:tr h="825500">
                <a:tc>
                  <a:txBody>
                    <a:bodyPr/>
                    <a:lstStyle/>
                    <a:p>
                      <a:pPr algn="ctr"/>
                      <a:r>
                        <a:rPr lang="en-US" sz="2400" dirty="0" err="1" smtClean="0">
                          <a:solidFill>
                            <a:schemeClr val="accent6">
                              <a:lumMod val="20000"/>
                              <a:lumOff val="80000"/>
                            </a:schemeClr>
                          </a:solidFill>
                        </a:rPr>
                        <a:t>Triều</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đại</a:t>
                      </a:r>
                      <a:endParaRPr lang="en-US" sz="2400" dirty="0">
                        <a:solidFill>
                          <a:schemeClr val="accent6">
                            <a:lumMod val="20000"/>
                            <a:lumOff val="80000"/>
                          </a:schemeClr>
                        </a:solidFill>
                      </a:endParaRPr>
                    </a:p>
                  </a:txBody>
                  <a:tcPr/>
                </a:tc>
                <a:tc>
                  <a:txBody>
                    <a:bodyPr/>
                    <a:lstStyle/>
                    <a:p>
                      <a:pPr algn="ctr"/>
                      <a:r>
                        <a:rPr lang="en-US" sz="2400" dirty="0" err="1" smtClean="0">
                          <a:solidFill>
                            <a:schemeClr val="accent6">
                              <a:lumMod val="20000"/>
                              <a:lumOff val="80000"/>
                            </a:schemeClr>
                          </a:solidFill>
                        </a:rPr>
                        <a:t>Vua</a:t>
                      </a:r>
                      <a:r>
                        <a:rPr lang="en-US" sz="2400" dirty="0" smtClean="0">
                          <a:solidFill>
                            <a:schemeClr val="accent6">
                              <a:lumMod val="20000"/>
                              <a:lumOff val="80000"/>
                            </a:schemeClr>
                          </a:solidFill>
                        </a:rPr>
                        <a:t> </a:t>
                      </a:r>
                      <a:r>
                        <a:rPr lang="en-US" sz="2400" dirty="0" err="1" smtClean="0">
                          <a:solidFill>
                            <a:schemeClr val="accent6">
                              <a:lumMod val="20000"/>
                              <a:lumOff val="80000"/>
                            </a:schemeClr>
                          </a:solidFill>
                        </a:rPr>
                        <a:t>đầu</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tiên</a:t>
                      </a:r>
                      <a:endParaRPr lang="en-US" sz="2400" dirty="0">
                        <a:solidFill>
                          <a:schemeClr val="accent6">
                            <a:lumMod val="20000"/>
                            <a:lumOff val="80000"/>
                          </a:schemeClr>
                        </a:solidFill>
                      </a:endParaRPr>
                    </a:p>
                  </a:txBody>
                  <a:tcPr/>
                </a:tc>
                <a:tc>
                  <a:txBody>
                    <a:bodyPr/>
                    <a:lstStyle/>
                    <a:p>
                      <a:pPr algn="ctr"/>
                      <a:r>
                        <a:rPr lang="en-US" sz="2400" dirty="0" err="1" smtClean="0">
                          <a:solidFill>
                            <a:schemeClr val="accent6">
                              <a:lumMod val="20000"/>
                              <a:lumOff val="80000"/>
                            </a:schemeClr>
                          </a:solidFill>
                        </a:rPr>
                        <a:t>Nơi</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đặt</a:t>
                      </a:r>
                      <a:r>
                        <a:rPr lang="en-US" sz="2400" baseline="0" dirty="0" smtClean="0">
                          <a:solidFill>
                            <a:schemeClr val="accent6">
                              <a:lumMod val="20000"/>
                              <a:lumOff val="80000"/>
                            </a:schemeClr>
                          </a:solidFill>
                        </a:rPr>
                        <a:t> </a:t>
                      </a:r>
                    </a:p>
                    <a:p>
                      <a:pPr algn="ctr"/>
                      <a:r>
                        <a:rPr lang="en-US" sz="2400" baseline="0" dirty="0" err="1" smtClean="0">
                          <a:solidFill>
                            <a:schemeClr val="accent6">
                              <a:lumMod val="20000"/>
                              <a:lumOff val="80000"/>
                            </a:schemeClr>
                          </a:solidFill>
                        </a:rPr>
                        <a:t>kinh</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đô</a:t>
                      </a:r>
                      <a:endParaRPr lang="en-US" sz="2400" dirty="0">
                        <a:solidFill>
                          <a:schemeClr val="accent6">
                            <a:lumMod val="20000"/>
                            <a:lumOff val="80000"/>
                          </a:schemeClr>
                        </a:solidFill>
                      </a:endParaRPr>
                    </a:p>
                  </a:txBody>
                  <a:tcPr/>
                </a:tc>
                <a:tc>
                  <a:txBody>
                    <a:bodyPr/>
                    <a:lstStyle/>
                    <a:p>
                      <a:pPr algn="ctr"/>
                      <a:r>
                        <a:rPr lang="en-US" sz="2400" dirty="0" err="1" smtClean="0">
                          <a:solidFill>
                            <a:schemeClr val="accent6">
                              <a:lumMod val="20000"/>
                              <a:lumOff val="80000"/>
                            </a:schemeClr>
                          </a:solidFill>
                        </a:rPr>
                        <a:t>Sự</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kiện</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nổi</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bật</a:t>
                      </a:r>
                      <a:endParaRPr lang="en-US" sz="2400" dirty="0">
                        <a:solidFill>
                          <a:schemeClr val="accent6">
                            <a:lumMod val="20000"/>
                            <a:lumOff val="80000"/>
                          </a:schemeClr>
                        </a:solidFill>
                      </a:endParaRPr>
                    </a:p>
                  </a:txBody>
                  <a:tcPr/>
                </a:tc>
              </a:tr>
              <a:tr h="825500">
                <a:tc>
                  <a:txBody>
                    <a:bodyPr/>
                    <a:lstStyle/>
                    <a:p>
                      <a:r>
                        <a:rPr lang="en-US" sz="2400" dirty="0" smtClean="0"/>
                        <a:t>a) </a:t>
                      </a:r>
                      <a:r>
                        <a:rPr lang="en-US" sz="2400" dirty="0" err="1" smtClean="0"/>
                        <a:t>Nhà</a:t>
                      </a:r>
                      <a:r>
                        <a:rPr lang="en-US" sz="2400" baseline="0" dirty="0" smtClean="0"/>
                        <a:t> </a:t>
                      </a:r>
                      <a:r>
                        <a:rPr lang="en-US" sz="2400" baseline="0" dirty="0" err="1" smtClean="0"/>
                        <a:t>Đinh</a:t>
                      </a:r>
                      <a:endParaRPr lang="en-US" sz="2400" dirty="0"/>
                    </a:p>
                  </a:txBody>
                  <a:tcPr/>
                </a:tc>
                <a:tc>
                  <a:txBody>
                    <a:bodyPr/>
                    <a:lstStyle/>
                    <a:p>
                      <a:r>
                        <a:rPr lang="en-US" sz="2400" dirty="0" err="1" smtClean="0"/>
                        <a:t>Đinh</a:t>
                      </a:r>
                      <a:r>
                        <a:rPr lang="en-US" sz="2400" baseline="0" dirty="0" smtClean="0"/>
                        <a:t> </a:t>
                      </a:r>
                      <a:r>
                        <a:rPr lang="en-US" sz="2400" baseline="0" dirty="0" err="1" smtClean="0"/>
                        <a:t>Tiên</a:t>
                      </a:r>
                      <a:r>
                        <a:rPr lang="en-US" sz="2400" baseline="0" dirty="0" smtClean="0"/>
                        <a:t> </a:t>
                      </a:r>
                      <a:r>
                        <a:rPr lang="en-US" sz="2400" baseline="0" dirty="0" err="1" smtClean="0"/>
                        <a:t>Hoàng</a:t>
                      </a:r>
                      <a:endParaRPr lang="en-US" sz="2400" baseline="0" dirty="0" smtClean="0"/>
                    </a:p>
                    <a:p>
                      <a:r>
                        <a:rPr lang="en-US" sz="2400" baseline="0" dirty="0" smtClean="0"/>
                        <a:t>(</a:t>
                      </a:r>
                      <a:r>
                        <a:rPr lang="en-US" sz="2400" baseline="0" dirty="0" err="1" smtClean="0"/>
                        <a:t>Đinh</a:t>
                      </a:r>
                      <a:r>
                        <a:rPr lang="en-US" sz="2400" baseline="0" dirty="0" smtClean="0"/>
                        <a:t> </a:t>
                      </a:r>
                      <a:r>
                        <a:rPr lang="en-US" sz="2400" baseline="0" dirty="0" err="1" smtClean="0"/>
                        <a:t>Bộ</a:t>
                      </a:r>
                      <a:r>
                        <a:rPr lang="en-US" sz="2400" baseline="0" dirty="0" smtClean="0"/>
                        <a:t> </a:t>
                      </a:r>
                      <a:r>
                        <a:rPr lang="en-US" sz="2400" baseline="0" dirty="0" err="1" smtClean="0"/>
                        <a:t>Lĩnh</a:t>
                      </a:r>
                      <a:r>
                        <a:rPr lang="en-US" sz="2400" baseline="0" dirty="0" smtClean="0"/>
                        <a:t>)</a:t>
                      </a:r>
                      <a:endParaRPr lang="en-US" sz="2400" dirty="0"/>
                    </a:p>
                  </a:txBody>
                  <a:tcPr/>
                </a:tc>
                <a:tc>
                  <a:txBody>
                    <a:bodyPr/>
                    <a:lstStyle/>
                    <a:p>
                      <a:pPr algn="ctr"/>
                      <a:r>
                        <a:rPr lang="en-US" sz="2400" dirty="0" err="1" smtClean="0"/>
                        <a:t>Hoa</a:t>
                      </a:r>
                      <a:r>
                        <a:rPr lang="en-US" sz="2400" dirty="0" smtClean="0"/>
                        <a:t> </a:t>
                      </a:r>
                      <a:r>
                        <a:rPr lang="en-US" sz="2400" dirty="0" err="1" smtClean="0"/>
                        <a:t>Lư</a:t>
                      </a:r>
                      <a:endParaRPr lang="en-US" sz="2400" dirty="0"/>
                    </a:p>
                  </a:txBody>
                  <a:tcPr/>
                </a:tc>
                <a:tc>
                  <a:txBody>
                    <a:bodyPr/>
                    <a:lstStyle/>
                    <a:p>
                      <a:r>
                        <a:rPr lang="en-US" sz="2400" dirty="0" err="1" smtClean="0"/>
                        <a:t>Dẹp</a:t>
                      </a:r>
                      <a:r>
                        <a:rPr lang="en-US" sz="2400" baseline="0" dirty="0" smtClean="0"/>
                        <a:t> </a:t>
                      </a:r>
                      <a:r>
                        <a:rPr lang="en-US" sz="2400" baseline="0" dirty="0" err="1" smtClean="0"/>
                        <a:t>loạn</a:t>
                      </a:r>
                      <a:r>
                        <a:rPr lang="en-US" sz="2400" baseline="0" dirty="0" smtClean="0"/>
                        <a:t> 12 </a:t>
                      </a:r>
                      <a:r>
                        <a:rPr lang="en-US" sz="2400" baseline="0" dirty="0" err="1" smtClean="0"/>
                        <a:t>sứ</a:t>
                      </a:r>
                      <a:r>
                        <a:rPr lang="en-US" sz="2400" baseline="0" dirty="0" smtClean="0"/>
                        <a:t> </a:t>
                      </a:r>
                      <a:r>
                        <a:rPr lang="en-US" sz="2400" baseline="0" dirty="0" err="1" smtClean="0"/>
                        <a:t>quân</a:t>
                      </a:r>
                      <a:r>
                        <a:rPr lang="en-US" sz="2400" baseline="0" dirty="0" smtClean="0"/>
                        <a:t> </a:t>
                      </a:r>
                      <a:r>
                        <a:rPr lang="en-US" sz="2400" baseline="0" dirty="0" err="1" smtClean="0"/>
                        <a:t>thống</a:t>
                      </a:r>
                      <a:r>
                        <a:rPr lang="en-US" sz="2400" baseline="0" dirty="0" smtClean="0"/>
                        <a:t> </a:t>
                      </a:r>
                      <a:r>
                        <a:rPr lang="en-US" sz="2400" baseline="0" dirty="0" err="1" smtClean="0"/>
                        <a:t>nhất</a:t>
                      </a:r>
                      <a:r>
                        <a:rPr lang="en-US" sz="2400" baseline="0" dirty="0" smtClean="0"/>
                        <a:t> </a:t>
                      </a:r>
                      <a:r>
                        <a:rPr lang="en-US" sz="2400" baseline="0" dirty="0" err="1" smtClean="0"/>
                        <a:t>đất</a:t>
                      </a:r>
                      <a:r>
                        <a:rPr lang="en-US" sz="2400" baseline="0" dirty="0" smtClean="0"/>
                        <a:t> </a:t>
                      </a:r>
                      <a:r>
                        <a:rPr lang="en-US" sz="2400" baseline="0" dirty="0" err="1" smtClean="0"/>
                        <a:t>nước</a:t>
                      </a:r>
                      <a:endParaRPr lang="en-US" sz="2400" dirty="0"/>
                    </a:p>
                  </a:txBody>
                  <a:tcPr/>
                </a:tc>
              </a:tr>
              <a:tr h="825500">
                <a:tc>
                  <a:txBody>
                    <a:bodyPr/>
                    <a:lstStyle/>
                    <a:p>
                      <a:r>
                        <a:rPr lang="en-US" sz="2400" dirty="0" smtClean="0"/>
                        <a:t>b) </a:t>
                      </a:r>
                      <a:r>
                        <a:rPr lang="en-US" sz="2400" dirty="0" err="1" smtClean="0"/>
                        <a:t>Nhà</a:t>
                      </a:r>
                      <a:r>
                        <a:rPr lang="en-US" sz="2400" baseline="0" dirty="0" smtClean="0"/>
                        <a:t> </a:t>
                      </a:r>
                      <a:r>
                        <a:rPr lang="en-US" sz="2400" baseline="0" dirty="0" err="1" smtClean="0"/>
                        <a:t>Tiền</a:t>
                      </a:r>
                      <a:r>
                        <a:rPr lang="en-US" sz="2400" baseline="0" dirty="0" smtClean="0"/>
                        <a:t> </a:t>
                      </a:r>
                      <a:r>
                        <a:rPr lang="en-US" sz="2400" baseline="0" dirty="0" err="1" smtClean="0"/>
                        <a:t>Lê</a:t>
                      </a:r>
                      <a:endParaRPr lang="en-US" sz="2400" dirty="0"/>
                    </a:p>
                  </a:txBody>
                  <a:tcPr/>
                </a:tc>
                <a:tc>
                  <a:txBody>
                    <a:bodyPr/>
                    <a:lstStyle/>
                    <a:p>
                      <a:r>
                        <a:rPr lang="en-US" sz="2400" dirty="0" smtClean="0"/>
                        <a:t>………………….</a:t>
                      </a:r>
                      <a:endParaRPr lang="en-US" sz="2400" dirty="0"/>
                    </a:p>
                  </a:txBody>
                  <a:tcPr/>
                </a:tc>
                <a:tc>
                  <a:txBody>
                    <a:bodyPr/>
                    <a:lstStyle/>
                    <a:p>
                      <a:r>
                        <a:rPr lang="en-US" sz="2400" dirty="0" smtClean="0"/>
                        <a:t>………………</a:t>
                      </a:r>
                      <a:endParaRPr lang="en-US" sz="2400" dirty="0"/>
                    </a:p>
                  </a:txBody>
                  <a:tcPr/>
                </a:tc>
                <a:tc>
                  <a:txBody>
                    <a:bodyPr/>
                    <a:lstStyle/>
                    <a:p>
                      <a:r>
                        <a:rPr lang="en-US" sz="2400" dirty="0" smtClean="0"/>
                        <a:t>…………………..</a:t>
                      </a:r>
                      <a:endParaRPr lang="en-US" sz="2400" dirty="0"/>
                    </a:p>
                  </a:txBody>
                  <a:tcPr/>
                </a:tc>
              </a:tr>
              <a:tr h="825500">
                <a:tc>
                  <a:txBody>
                    <a:bodyPr/>
                    <a:lstStyle/>
                    <a:p>
                      <a:r>
                        <a:rPr lang="en-US" sz="2400" dirty="0" smtClean="0"/>
                        <a:t>c) </a:t>
                      </a:r>
                      <a:r>
                        <a:rPr lang="en-US" sz="2400" dirty="0" err="1" smtClean="0"/>
                        <a:t>Nhà</a:t>
                      </a:r>
                      <a:r>
                        <a:rPr lang="en-US" sz="2400" baseline="0" dirty="0" smtClean="0"/>
                        <a:t> </a:t>
                      </a:r>
                      <a:r>
                        <a:rPr lang="en-US" sz="2400" baseline="0" dirty="0" err="1" smtClean="0"/>
                        <a:t>Lý</a:t>
                      </a:r>
                      <a:endParaRPr lang="en-US" sz="2400" dirty="0"/>
                    </a:p>
                  </a:txBody>
                  <a:tcPr/>
                </a:tc>
                <a:tc>
                  <a:txBody>
                    <a:bodyPr/>
                    <a:lstStyle/>
                    <a:p>
                      <a:r>
                        <a:rPr lang="en-US" sz="2400" dirty="0" smtClean="0"/>
                        <a:t>…………………..</a:t>
                      </a:r>
                      <a:endParaRPr lang="en-US" sz="2400" dirty="0"/>
                    </a:p>
                  </a:txBody>
                  <a:tcPr/>
                </a:tc>
                <a:tc>
                  <a:txBody>
                    <a:bodyPr/>
                    <a:lstStyle/>
                    <a:p>
                      <a:r>
                        <a:rPr lang="en-US" sz="2400" dirty="0" smtClean="0"/>
                        <a:t>……………</a:t>
                      </a:r>
                      <a:endParaRPr lang="en-US" sz="2400" dirty="0"/>
                    </a:p>
                  </a:txBody>
                  <a:tcPr/>
                </a:tc>
                <a:tc>
                  <a:txBody>
                    <a:bodyPr/>
                    <a:lstStyle/>
                    <a:p>
                      <a:r>
                        <a:rPr lang="en-US" sz="2400" dirty="0" smtClean="0"/>
                        <a:t>…………………..</a:t>
                      </a:r>
                      <a:endParaRPr lang="en-US" sz="2400" dirty="0"/>
                    </a:p>
                  </a:txBody>
                  <a:tcPr/>
                </a:tc>
              </a:tr>
              <a:tr h="825500">
                <a:tc>
                  <a:txBody>
                    <a:bodyPr/>
                    <a:lstStyle/>
                    <a:p>
                      <a:r>
                        <a:rPr lang="en-US" sz="2400" dirty="0" smtClean="0"/>
                        <a:t>d) </a:t>
                      </a:r>
                      <a:r>
                        <a:rPr lang="en-US" sz="2400" dirty="0" err="1" smtClean="0"/>
                        <a:t>Nhà</a:t>
                      </a:r>
                      <a:r>
                        <a:rPr lang="en-US" sz="2400" baseline="0" dirty="0" smtClean="0"/>
                        <a:t> </a:t>
                      </a:r>
                      <a:r>
                        <a:rPr lang="en-US" sz="2400" baseline="0" dirty="0" err="1" smtClean="0"/>
                        <a:t>Trần</a:t>
                      </a:r>
                      <a:endParaRPr lang="en-US" sz="2400" dirty="0"/>
                    </a:p>
                  </a:txBody>
                  <a:tcPr/>
                </a:tc>
                <a:tc>
                  <a:txBody>
                    <a:bodyPr/>
                    <a:lstStyle/>
                    <a:p>
                      <a:r>
                        <a:rPr lang="en-US" sz="2400" dirty="0" smtClean="0"/>
                        <a:t>…………………..</a:t>
                      </a:r>
                      <a:endParaRPr lang="en-US" sz="2400" dirty="0"/>
                    </a:p>
                  </a:txBody>
                  <a:tcPr/>
                </a:tc>
                <a:tc>
                  <a:txBody>
                    <a:bodyPr/>
                    <a:lstStyle/>
                    <a:p>
                      <a:r>
                        <a:rPr lang="en-US" sz="2400" dirty="0" smtClean="0"/>
                        <a:t>……………</a:t>
                      </a:r>
                      <a:endParaRPr lang="en-US" sz="2400" dirty="0"/>
                    </a:p>
                  </a:txBody>
                  <a:tcPr/>
                </a:tc>
                <a:tc>
                  <a:txBody>
                    <a:bodyPr/>
                    <a:lstStyle/>
                    <a:p>
                      <a:r>
                        <a:rPr lang="en-US" sz="2400" dirty="0" smtClean="0"/>
                        <a:t>…………………..</a:t>
                      </a:r>
                      <a:endParaRPr lang="en-US" sz="2400" dirty="0"/>
                    </a:p>
                  </a:txBody>
                  <a:tcPr/>
                </a:tc>
              </a:tr>
              <a:tr h="825500">
                <a:tc>
                  <a:txBody>
                    <a:bodyPr/>
                    <a:lstStyle/>
                    <a:p>
                      <a:r>
                        <a:rPr lang="en-US" sz="2400" dirty="0" smtClean="0"/>
                        <a:t>e) </a:t>
                      </a:r>
                      <a:r>
                        <a:rPr lang="en-US" sz="2400" dirty="0" err="1" smtClean="0"/>
                        <a:t>Nhà</a:t>
                      </a:r>
                      <a:r>
                        <a:rPr lang="en-US" sz="2400" baseline="0" dirty="0" smtClean="0"/>
                        <a:t> </a:t>
                      </a:r>
                      <a:r>
                        <a:rPr lang="en-US" sz="2400" baseline="0" dirty="0" err="1" smtClean="0"/>
                        <a:t>Hậu</a:t>
                      </a:r>
                      <a:r>
                        <a:rPr lang="en-US" sz="2400" baseline="0" dirty="0" smtClean="0"/>
                        <a:t> </a:t>
                      </a:r>
                      <a:r>
                        <a:rPr lang="en-US" sz="2400" baseline="0" dirty="0" err="1" smtClean="0"/>
                        <a:t>Lê</a:t>
                      </a:r>
                      <a:endParaRPr lang="en-US" sz="2400" dirty="0"/>
                    </a:p>
                  </a:txBody>
                  <a:tcPr/>
                </a:tc>
                <a:tc>
                  <a:txBody>
                    <a:bodyPr/>
                    <a:lstStyle/>
                    <a:p>
                      <a:r>
                        <a:rPr lang="en-US" sz="2400" dirty="0" smtClean="0"/>
                        <a:t>…………………..</a:t>
                      </a:r>
                      <a:endParaRPr lang="en-US" sz="2400" dirty="0"/>
                    </a:p>
                  </a:txBody>
                  <a:tcPr/>
                </a:tc>
                <a:tc>
                  <a:txBody>
                    <a:bodyPr/>
                    <a:lstStyle/>
                    <a:p>
                      <a:r>
                        <a:rPr lang="en-US" sz="2400" dirty="0" smtClean="0"/>
                        <a:t>………………</a:t>
                      </a:r>
                      <a:endParaRPr lang="en-US" sz="2400" dirty="0"/>
                    </a:p>
                  </a:txBody>
                  <a:tcPr/>
                </a:tc>
                <a:tc>
                  <a:txBody>
                    <a:bodyPr/>
                    <a:lstStyle/>
                    <a:p>
                      <a:r>
                        <a:rPr lang="en-US" sz="2400" dirty="0" smtClean="0"/>
                        <a:t>…………………..</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762000"/>
            <a:ext cx="8153400" cy="2369880"/>
          </a:xfrm>
          <a:prstGeom prst="rect">
            <a:avLst/>
          </a:prstGeom>
          <a:noFill/>
        </p:spPr>
        <p:txBody>
          <a:bodyPr wrap="square" rtlCol="0">
            <a:spAutoFit/>
          </a:bodyPr>
          <a:lstStyle/>
          <a:p>
            <a:pPr>
              <a:buFontTx/>
              <a:buChar char="-"/>
            </a:pPr>
            <a:r>
              <a:rPr lang="en-US" dirty="0" smtClean="0"/>
              <a:t> </a:t>
            </a:r>
            <a:r>
              <a:rPr lang="en-US" sz="2800" dirty="0" err="1" smtClean="0"/>
              <a:t>Nhiệm</a:t>
            </a:r>
            <a:r>
              <a:rPr lang="en-US" sz="2800" dirty="0" smtClean="0"/>
              <a:t> </a:t>
            </a:r>
            <a:r>
              <a:rPr lang="en-US" sz="2800" dirty="0" err="1" smtClean="0"/>
              <a:t>vụ</a:t>
            </a:r>
            <a:r>
              <a:rPr lang="en-US" sz="2800" dirty="0" smtClean="0"/>
              <a:t> 2</a:t>
            </a:r>
          </a:p>
          <a:p>
            <a:r>
              <a:rPr lang="en-US" sz="2800" dirty="0" smtClean="0"/>
              <a:t>	</a:t>
            </a:r>
            <a:r>
              <a:rPr lang="en-US" sz="2800" dirty="0" err="1" smtClean="0"/>
              <a:t>Nếu</a:t>
            </a:r>
            <a:r>
              <a:rPr lang="en-US" sz="2800" dirty="0" smtClean="0"/>
              <a:t> </a:t>
            </a:r>
            <a:r>
              <a:rPr lang="en-US" sz="2800" dirty="0" err="1" smtClean="0"/>
              <a:t>là</a:t>
            </a:r>
            <a:r>
              <a:rPr lang="en-US" sz="2800" dirty="0" smtClean="0"/>
              <a:t> </a:t>
            </a:r>
            <a:r>
              <a:rPr lang="en-US" sz="2800" dirty="0" err="1" smtClean="0"/>
              <a:t>hướng</a:t>
            </a:r>
            <a:r>
              <a:rPr lang="en-US" sz="2800" dirty="0" smtClean="0"/>
              <a:t> </a:t>
            </a:r>
            <a:r>
              <a:rPr lang="en-US" sz="2800" dirty="0" err="1" smtClean="0"/>
              <a:t>dẫn</a:t>
            </a:r>
            <a:r>
              <a:rPr lang="en-US" sz="2800" dirty="0" smtClean="0"/>
              <a:t> </a:t>
            </a:r>
            <a:r>
              <a:rPr lang="en-US" sz="2800" dirty="0" err="1" smtClean="0"/>
              <a:t>viên</a:t>
            </a:r>
            <a:r>
              <a:rPr lang="en-US" sz="2800" dirty="0" smtClean="0"/>
              <a:t> du </a:t>
            </a:r>
            <a:r>
              <a:rPr lang="en-US" sz="2800" dirty="0" err="1" smtClean="0"/>
              <a:t>lịch</a:t>
            </a:r>
            <a:r>
              <a:rPr lang="en-US" sz="2800" dirty="0" smtClean="0"/>
              <a:t>, </a:t>
            </a:r>
            <a:r>
              <a:rPr lang="en-US" sz="2800" dirty="0" err="1" smtClean="0"/>
              <a:t>khi</a:t>
            </a:r>
            <a:r>
              <a:rPr lang="en-US" sz="2800" dirty="0" smtClean="0"/>
              <a:t> </a:t>
            </a:r>
            <a:r>
              <a:rPr lang="en-US" sz="2800" dirty="0" err="1" smtClean="0"/>
              <a:t>có</a:t>
            </a:r>
            <a:r>
              <a:rPr lang="en-US" sz="2800" dirty="0" smtClean="0"/>
              <a:t> </a:t>
            </a:r>
            <a:r>
              <a:rPr lang="en-US" sz="2800" dirty="0" err="1" smtClean="0"/>
              <a:t>khách</a:t>
            </a:r>
            <a:r>
              <a:rPr lang="en-US" sz="2800" dirty="0" smtClean="0"/>
              <a:t> </a:t>
            </a:r>
            <a:r>
              <a:rPr lang="en-US" sz="2800" dirty="0" err="1" smtClean="0"/>
              <a:t>đến</a:t>
            </a:r>
            <a:r>
              <a:rPr lang="en-US" sz="2800" dirty="0" smtClean="0"/>
              <a:t> </a:t>
            </a:r>
            <a:r>
              <a:rPr lang="en-US" sz="2800" dirty="0" err="1" smtClean="0"/>
              <a:t>tham</a:t>
            </a:r>
            <a:r>
              <a:rPr lang="en-US" sz="2800" dirty="0" smtClean="0"/>
              <a:t> </a:t>
            </a:r>
            <a:r>
              <a:rPr lang="en-US" sz="2800" dirty="0" err="1" smtClean="0"/>
              <a:t>quan</a:t>
            </a:r>
            <a:r>
              <a:rPr lang="en-US" sz="2800" dirty="0" smtClean="0"/>
              <a:t> </a:t>
            </a:r>
            <a:r>
              <a:rPr lang="en-US" sz="2800" dirty="0" err="1" smtClean="0"/>
              <a:t>Văn</a:t>
            </a:r>
            <a:r>
              <a:rPr lang="en-US" sz="2800" dirty="0" smtClean="0"/>
              <a:t> </a:t>
            </a:r>
            <a:r>
              <a:rPr lang="en-US" sz="2800" dirty="0" err="1" smtClean="0"/>
              <a:t>Miếu</a:t>
            </a:r>
            <a:r>
              <a:rPr lang="en-US" sz="2800" dirty="0" smtClean="0"/>
              <a:t> – </a:t>
            </a:r>
            <a:r>
              <a:rPr lang="en-US" sz="2800" dirty="0" err="1" smtClean="0"/>
              <a:t>Quốc</a:t>
            </a:r>
            <a:r>
              <a:rPr lang="en-US" sz="2800" dirty="0" smtClean="0"/>
              <a:t> </a:t>
            </a:r>
            <a:r>
              <a:rPr lang="en-US" sz="2800" dirty="0" err="1" smtClean="0"/>
              <a:t>Tử</a:t>
            </a:r>
            <a:r>
              <a:rPr lang="en-US" sz="2800" dirty="0" smtClean="0"/>
              <a:t> </a:t>
            </a:r>
            <a:r>
              <a:rPr lang="en-US" sz="2800" dirty="0" err="1" smtClean="0"/>
              <a:t>Giám</a:t>
            </a:r>
            <a:r>
              <a:rPr lang="en-US" sz="2800" dirty="0" smtClean="0"/>
              <a:t>, </a:t>
            </a:r>
            <a:r>
              <a:rPr lang="en-US" sz="2800" dirty="0" err="1" smtClean="0"/>
              <a:t>em</a:t>
            </a:r>
            <a:r>
              <a:rPr lang="en-US" sz="2800" dirty="0" smtClean="0"/>
              <a:t> </a:t>
            </a:r>
            <a:r>
              <a:rPr lang="en-US" sz="2800" dirty="0" err="1" smtClean="0"/>
              <a:t>dự</a:t>
            </a:r>
            <a:r>
              <a:rPr lang="en-US" sz="2800" dirty="0" smtClean="0"/>
              <a:t> </a:t>
            </a:r>
            <a:r>
              <a:rPr lang="en-US" sz="2800" dirty="0" err="1" smtClean="0"/>
              <a:t>định</a:t>
            </a:r>
            <a:r>
              <a:rPr lang="en-US" sz="2800" dirty="0" smtClean="0"/>
              <a:t> </a:t>
            </a:r>
            <a:r>
              <a:rPr lang="en-US" sz="2800" dirty="0" err="1" smtClean="0"/>
              <a:t>giới</a:t>
            </a:r>
            <a:r>
              <a:rPr lang="en-US" sz="2800" dirty="0" smtClean="0"/>
              <a:t> </a:t>
            </a:r>
            <a:r>
              <a:rPr lang="en-US" sz="2800" dirty="0" err="1" smtClean="0"/>
              <a:t>thiệu</a:t>
            </a:r>
            <a:r>
              <a:rPr lang="en-US" sz="2800" dirty="0" smtClean="0"/>
              <a:t> </a:t>
            </a:r>
            <a:r>
              <a:rPr lang="en-US" sz="2800" dirty="0" err="1" smtClean="0"/>
              <a:t>gì</a:t>
            </a:r>
            <a:r>
              <a:rPr lang="en-US" sz="2800" dirty="0" smtClean="0"/>
              <a:t> </a:t>
            </a:r>
            <a:r>
              <a:rPr lang="en-US" sz="2800" dirty="0" err="1" smtClean="0"/>
              <a:t>về</a:t>
            </a:r>
            <a:r>
              <a:rPr lang="en-US" sz="2800" dirty="0" smtClean="0"/>
              <a:t> </a:t>
            </a:r>
            <a:r>
              <a:rPr lang="en-US" sz="2800" dirty="0" err="1" smtClean="0"/>
              <a:t>di</a:t>
            </a:r>
            <a:r>
              <a:rPr lang="en-US" sz="2800" dirty="0" smtClean="0"/>
              <a:t> </a:t>
            </a:r>
            <a:r>
              <a:rPr lang="en-US" sz="2800" dirty="0" err="1" smtClean="0"/>
              <a:t>tích</a:t>
            </a:r>
            <a:r>
              <a:rPr lang="en-US" sz="2800" dirty="0" smtClean="0"/>
              <a:t> </a:t>
            </a:r>
            <a:r>
              <a:rPr lang="en-US" sz="2800" dirty="0" err="1" smtClean="0"/>
              <a:t>lịch</a:t>
            </a:r>
            <a:r>
              <a:rPr lang="en-US" sz="2800" dirty="0" smtClean="0"/>
              <a:t> </a:t>
            </a:r>
            <a:r>
              <a:rPr lang="en-US" sz="2800" dirty="0" err="1" smtClean="0"/>
              <a:t>sử</a:t>
            </a:r>
            <a:r>
              <a:rPr lang="en-US" sz="2800" dirty="0" smtClean="0"/>
              <a:t> - </a:t>
            </a:r>
            <a:r>
              <a:rPr lang="en-US" sz="2800" dirty="0" err="1" smtClean="0"/>
              <a:t>văn</a:t>
            </a:r>
            <a:r>
              <a:rPr lang="en-US" sz="2800" dirty="0" smtClean="0"/>
              <a:t> </a:t>
            </a:r>
            <a:r>
              <a:rPr lang="en-US" sz="2800" dirty="0" err="1" smtClean="0"/>
              <a:t>hóa</a:t>
            </a:r>
            <a:r>
              <a:rPr lang="en-US" sz="2800" dirty="0" smtClean="0"/>
              <a:t> </a:t>
            </a:r>
            <a:r>
              <a:rPr lang="en-US" sz="2800" dirty="0" err="1" smtClean="0"/>
              <a:t>này</a:t>
            </a:r>
            <a:r>
              <a:rPr lang="en-US" sz="2800" dirty="0" smtClean="0"/>
              <a:t>?</a:t>
            </a:r>
          </a:p>
          <a:p>
            <a:endParaRPr lang="en-US" dirty="0" smtClean="0"/>
          </a:p>
          <a:p>
            <a:pPr>
              <a:buFontTx/>
              <a:buChar char="-"/>
            </a:pP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52400"/>
            <a:ext cx="8458200" cy="2246769"/>
          </a:xfrm>
          <a:prstGeom prst="rect">
            <a:avLst/>
          </a:prstGeom>
          <a:noFill/>
        </p:spPr>
        <p:txBody>
          <a:bodyPr wrap="square" rtlCol="0">
            <a:spAutoFit/>
          </a:bodyPr>
          <a:lstStyle/>
          <a:p>
            <a:pPr lvl="2">
              <a:buFont typeface="Arial" charset="0"/>
              <a:buChar char="•"/>
            </a:pPr>
            <a:r>
              <a:rPr lang="en-US" sz="2800" dirty="0" err="1" smtClean="0">
                <a:solidFill>
                  <a:srgbClr val="0509BB"/>
                </a:solidFill>
              </a:rPr>
              <a:t>Nhiệm</a:t>
            </a:r>
            <a:r>
              <a:rPr lang="en-US" sz="2800" dirty="0" smtClean="0">
                <a:solidFill>
                  <a:srgbClr val="0509BB"/>
                </a:solidFill>
              </a:rPr>
              <a:t> </a:t>
            </a:r>
            <a:r>
              <a:rPr lang="en-US" sz="2800" dirty="0" err="1" smtClean="0">
                <a:solidFill>
                  <a:srgbClr val="0509BB"/>
                </a:solidFill>
              </a:rPr>
              <a:t>vụ</a:t>
            </a:r>
            <a:r>
              <a:rPr lang="en-US" sz="2800" dirty="0" smtClean="0">
                <a:solidFill>
                  <a:srgbClr val="0509BB"/>
                </a:solidFill>
              </a:rPr>
              <a:t> </a:t>
            </a:r>
            <a:r>
              <a:rPr lang="en-US" sz="2800" dirty="0" err="1" smtClean="0">
                <a:solidFill>
                  <a:srgbClr val="0509BB"/>
                </a:solidFill>
              </a:rPr>
              <a:t>tự</a:t>
            </a:r>
            <a:r>
              <a:rPr lang="en-US" sz="2800" dirty="0" smtClean="0">
                <a:solidFill>
                  <a:srgbClr val="0509BB"/>
                </a:solidFill>
              </a:rPr>
              <a:t> </a:t>
            </a:r>
            <a:r>
              <a:rPr lang="en-US" sz="2800" dirty="0" err="1" smtClean="0">
                <a:solidFill>
                  <a:srgbClr val="0509BB"/>
                </a:solidFill>
              </a:rPr>
              <a:t>chọn</a:t>
            </a:r>
            <a:r>
              <a:rPr lang="en-US" sz="2800" dirty="0" smtClean="0">
                <a:solidFill>
                  <a:srgbClr val="0509BB"/>
                </a:solidFill>
              </a:rPr>
              <a:t>:</a:t>
            </a:r>
          </a:p>
          <a:p>
            <a:r>
              <a:rPr lang="en-US" sz="2800" dirty="0" err="1" smtClean="0"/>
              <a:t>Các</a:t>
            </a:r>
            <a:r>
              <a:rPr lang="en-US" sz="2800" dirty="0" smtClean="0"/>
              <a:t> </a:t>
            </a:r>
            <a:r>
              <a:rPr lang="en-US" sz="2800" dirty="0" err="1" smtClean="0"/>
              <a:t>nhóm</a:t>
            </a:r>
            <a:r>
              <a:rPr lang="en-US" sz="2800" dirty="0" smtClean="0"/>
              <a:t> </a:t>
            </a:r>
            <a:r>
              <a:rPr lang="en-US" sz="2800" dirty="0" err="1" smtClean="0"/>
              <a:t>chọn</a:t>
            </a:r>
            <a:r>
              <a:rPr lang="en-US" sz="2800" dirty="0" smtClean="0"/>
              <a:t> </a:t>
            </a:r>
            <a:r>
              <a:rPr lang="en-US" sz="2800" dirty="0" err="1" smtClean="0"/>
              <a:t>một</a:t>
            </a:r>
            <a:r>
              <a:rPr lang="en-US" sz="2800" dirty="0" smtClean="0"/>
              <a:t> </a:t>
            </a:r>
            <a:r>
              <a:rPr lang="en-US" sz="2800" dirty="0" err="1" smtClean="0"/>
              <a:t>trong</a:t>
            </a:r>
            <a:r>
              <a:rPr lang="en-US" sz="2800" dirty="0" smtClean="0"/>
              <a:t> </a:t>
            </a:r>
            <a:r>
              <a:rPr lang="en-US" sz="2800" dirty="0" err="1" smtClean="0"/>
              <a:t>hai</a:t>
            </a:r>
            <a:r>
              <a:rPr lang="en-US" sz="2800" dirty="0" smtClean="0"/>
              <a:t> </a:t>
            </a:r>
            <a:r>
              <a:rPr lang="en-US" sz="2800" dirty="0" err="1" smtClean="0"/>
              <a:t>nhiệm</a:t>
            </a:r>
            <a:r>
              <a:rPr lang="en-US" sz="2800" dirty="0" smtClean="0"/>
              <a:t> </a:t>
            </a:r>
            <a:r>
              <a:rPr lang="en-US" sz="2800" dirty="0" err="1" smtClean="0"/>
              <a:t>vụ</a:t>
            </a:r>
            <a:r>
              <a:rPr lang="en-US" sz="2800" dirty="0" smtClean="0"/>
              <a:t> 3 </a:t>
            </a:r>
            <a:r>
              <a:rPr lang="en-US" sz="2800" dirty="0" err="1" smtClean="0"/>
              <a:t>hoặc</a:t>
            </a:r>
            <a:r>
              <a:rPr lang="en-US" sz="2800" dirty="0" smtClean="0"/>
              <a:t> 4 </a:t>
            </a:r>
            <a:r>
              <a:rPr lang="en-US" sz="2800" dirty="0" err="1" smtClean="0"/>
              <a:t>để</a:t>
            </a:r>
            <a:r>
              <a:rPr lang="en-US" sz="2800" dirty="0" smtClean="0"/>
              <a:t> </a:t>
            </a:r>
            <a:r>
              <a:rPr lang="en-US" sz="2800" dirty="0" err="1" smtClean="0"/>
              <a:t>thực</a:t>
            </a:r>
            <a:r>
              <a:rPr lang="en-US" sz="2800" dirty="0" smtClean="0"/>
              <a:t> </a:t>
            </a:r>
            <a:r>
              <a:rPr lang="en-US" sz="2800" dirty="0" err="1" smtClean="0"/>
              <a:t>hiện</a:t>
            </a:r>
            <a:endParaRPr lang="en-US" sz="2800" dirty="0" smtClean="0"/>
          </a:p>
          <a:p>
            <a:pPr>
              <a:buFontTx/>
              <a:buChar char="-"/>
            </a:pPr>
            <a:r>
              <a:rPr lang="en-US" sz="2800" dirty="0" err="1" smtClean="0"/>
              <a:t>Nhiệm</a:t>
            </a:r>
            <a:r>
              <a:rPr lang="en-US" sz="2800" dirty="0" smtClean="0"/>
              <a:t> </a:t>
            </a:r>
            <a:r>
              <a:rPr lang="en-US" sz="2800" dirty="0" err="1" smtClean="0"/>
              <a:t>vụ</a:t>
            </a:r>
            <a:r>
              <a:rPr lang="en-US" sz="2800" dirty="0" smtClean="0"/>
              <a:t> 3. </a:t>
            </a:r>
            <a:r>
              <a:rPr lang="en-US" sz="2800" dirty="0" err="1" smtClean="0"/>
              <a:t>Trò</a:t>
            </a:r>
            <a:r>
              <a:rPr lang="en-US" sz="2800" dirty="0" smtClean="0"/>
              <a:t> </a:t>
            </a:r>
            <a:r>
              <a:rPr lang="en-US" sz="2800" dirty="0" err="1" smtClean="0"/>
              <a:t>chơi</a:t>
            </a:r>
            <a:r>
              <a:rPr lang="en-US" sz="2800" dirty="0" smtClean="0"/>
              <a:t> “</a:t>
            </a:r>
            <a:r>
              <a:rPr lang="en-US" sz="2800" dirty="0" err="1" smtClean="0"/>
              <a:t>Đi</a:t>
            </a:r>
            <a:r>
              <a:rPr lang="en-US" sz="2800" dirty="0" smtClean="0"/>
              <a:t> </a:t>
            </a:r>
            <a:r>
              <a:rPr lang="en-US" sz="2800" dirty="0" err="1" smtClean="0"/>
              <a:t>tìm</a:t>
            </a:r>
            <a:r>
              <a:rPr lang="en-US" sz="2800" dirty="0" smtClean="0"/>
              <a:t> </a:t>
            </a:r>
            <a:r>
              <a:rPr lang="en-US" sz="2800" dirty="0" err="1" smtClean="0"/>
              <a:t>các</a:t>
            </a:r>
            <a:r>
              <a:rPr lang="en-US" sz="2800" dirty="0" smtClean="0"/>
              <a:t> </a:t>
            </a:r>
            <a:r>
              <a:rPr lang="en-US" sz="2800" dirty="0" err="1" smtClean="0"/>
              <a:t>nhân</a:t>
            </a:r>
            <a:r>
              <a:rPr lang="en-US" sz="2800" dirty="0" smtClean="0"/>
              <a:t> </a:t>
            </a:r>
            <a:r>
              <a:rPr lang="en-US" sz="2800" dirty="0" err="1" smtClean="0"/>
              <a:t>vật</a:t>
            </a:r>
            <a:r>
              <a:rPr lang="en-US" sz="2800" dirty="0" smtClean="0"/>
              <a:t> </a:t>
            </a:r>
            <a:r>
              <a:rPr lang="en-US" sz="2800" dirty="0" err="1" smtClean="0"/>
              <a:t>lịch</a:t>
            </a:r>
            <a:r>
              <a:rPr lang="en-US" sz="2800" dirty="0" smtClean="0"/>
              <a:t> </a:t>
            </a:r>
            <a:r>
              <a:rPr lang="en-US" sz="2800" dirty="0" err="1" smtClean="0"/>
              <a:t>sử</a:t>
            </a:r>
            <a:r>
              <a:rPr lang="en-US" sz="2800" dirty="0" smtClean="0"/>
              <a:t>”</a:t>
            </a:r>
          </a:p>
          <a:p>
            <a:pPr algn="ctr"/>
            <a:r>
              <a:rPr lang="en-US" sz="2800" dirty="0" smtClean="0"/>
              <a:t>(</a:t>
            </a:r>
            <a:r>
              <a:rPr lang="en-US" sz="2400" dirty="0" err="1" smtClean="0"/>
              <a:t>một</a:t>
            </a:r>
            <a:r>
              <a:rPr lang="en-US" sz="2400" dirty="0" smtClean="0"/>
              <a:t> </a:t>
            </a:r>
            <a:r>
              <a:rPr lang="en-US" sz="2400" dirty="0" err="1" smtClean="0"/>
              <a:t>bộ</a:t>
            </a:r>
            <a:r>
              <a:rPr lang="en-US" sz="2400" dirty="0" smtClean="0"/>
              <a:t> </a:t>
            </a:r>
            <a:r>
              <a:rPr lang="en-US" sz="2400" dirty="0" err="1" smtClean="0"/>
              <a:t>phiếu</a:t>
            </a:r>
            <a:r>
              <a:rPr lang="en-US" sz="2400" dirty="0" smtClean="0"/>
              <a:t> </a:t>
            </a:r>
            <a:r>
              <a:rPr lang="en-US" sz="2400" dirty="0" err="1" smtClean="0"/>
              <a:t>bằng</a:t>
            </a:r>
            <a:r>
              <a:rPr lang="en-US" sz="2400" dirty="0" smtClean="0"/>
              <a:t> </a:t>
            </a:r>
            <a:r>
              <a:rPr lang="en-US" sz="2400" dirty="0" err="1" smtClean="0"/>
              <a:t>giấy</a:t>
            </a:r>
            <a:r>
              <a:rPr lang="en-US" sz="2400" dirty="0" smtClean="0"/>
              <a:t> </a:t>
            </a:r>
            <a:r>
              <a:rPr lang="en-US" sz="2400" dirty="0" err="1" smtClean="0"/>
              <a:t>ghi</a:t>
            </a:r>
            <a:r>
              <a:rPr lang="en-US" sz="2400" dirty="0" smtClean="0"/>
              <a:t> </a:t>
            </a:r>
            <a:r>
              <a:rPr lang="en-US" sz="2400" dirty="0" err="1" smtClean="0"/>
              <a:t>các</a:t>
            </a:r>
            <a:r>
              <a:rPr lang="en-US" sz="2400" dirty="0" smtClean="0"/>
              <a:t> </a:t>
            </a:r>
            <a:r>
              <a:rPr lang="en-US" sz="2400" dirty="0" err="1" smtClean="0"/>
              <a:t>câu</a:t>
            </a:r>
            <a:r>
              <a:rPr lang="en-US" sz="2400" dirty="0" smtClean="0"/>
              <a:t> </a:t>
            </a:r>
            <a:r>
              <a:rPr lang="en-US" sz="2400" dirty="0" err="1" smtClean="0"/>
              <a:t>hỏi</a:t>
            </a:r>
            <a:r>
              <a:rPr lang="en-US" sz="2400" dirty="0" smtClean="0"/>
              <a:t> </a:t>
            </a:r>
            <a:r>
              <a:rPr lang="en-US" sz="2400" dirty="0" err="1" smtClean="0"/>
              <a:t>được</a:t>
            </a:r>
            <a:r>
              <a:rPr lang="en-US" sz="2400" dirty="0" smtClean="0"/>
              <a:t> </a:t>
            </a:r>
            <a:r>
              <a:rPr lang="en-US" sz="2400" dirty="0" err="1" smtClean="0"/>
              <a:t>gấp</a:t>
            </a:r>
            <a:r>
              <a:rPr lang="en-US" sz="2400" dirty="0" smtClean="0"/>
              <a:t> </a:t>
            </a:r>
            <a:r>
              <a:rPr lang="en-US" sz="2400" dirty="0" err="1" smtClean="0"/>
              <a:t>lại</a:t>
            </a:r>
            <a:r>
              <a:rPr lang="en-US" sz="2400"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86800" cy="5394325"/>
          </a:xfrm>
        </p:spPr>
        <p:txBody>
          <a:bodyPr>
            <a:normAutofit/>
          </a:bodyPr>
          <a:lstStyle/>
          <a:p>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phạm</a:t>
            </a:r>
            <a:r>
              <a:rPr lang="en-US" sz="2400" dirty="0" smtClean="0">
                <a:solidFill>
                  <a:schemeClr val="tx1"/>
                </a:solidFill>
                <a:latin typeface="Times New Roman" pitchFamily="18" charset="0"/>
                <a:cs typeface="Times New Roman" pitchFamily="18" charset="0"/>
              </a:rPr>
              <a:t> vi </a:t>
            </a:r>
            <a:r>
              <a:rPr lang="en-US" sz="2400" b="1" dirty="0" err="1" smtClean="0">
                <a:solidFill>
                  <a:schemeClr val="tx1"/>
                </a:solidFill>
                <a:latin typeface="Times New Roman" pitchFamily="18" charset="0"/>
                <a:cs typeface="Times New Roman" pitchFamily="18" charset="0"/>
              </a:rPr>
              <a:t>mở</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rộng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dần</a:t>
            </a:r>
            <a:r>
              <a:rPr lang="en-US" sz="2400" b="1"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gian</a:t>
            </a:r>
            <a:r>
              <a:rPr lang="en-US" sz="2400" dirty="0" smtClean="0">
                <a:solidFill>
                  <a:schemeClr val="tx1"/>
                </a:solidFill>
                <a:latin typeface="Times New Roman" pitchFamily="18" charset="0"/>
                <a:cs typeface="Times New Roman" pitchFamily="18" charset="0"/>
              </a:rPr>
              <a:t> </a:t>
            </a:r>
            <a:r>
              <a:rPr lang="en-US" sz="2400" err="1" smtClean="0">
                <a:solidFill>
                  <a:schemeClr val="tx1"/>
                </a:solidFill>
                <a:latin typeface="Times New Roman" pitchFamily="18" charset="0"/>
                <a:cs typeface="Times New Roman" pitchFamily="18" charset="0"/>
              </a:rPr>
              <a:t>xã</a:t>
            </a:r>
            <a:r>
              <a:rPr lang="en-US" sz="2400" smtClean="0">
                <a:solidFill>
                  <a:schemeClr val="tx1"/>
                </a:solidFill>
                <a:latin typeface="Times New Roman" pitchFamily="18" charset="0"/>
                <a:cs typeface="Times New Roman" pitchFamily="18" charset="0"/>
              </a:rPr>
              <a:t> hội.</a:t>
            </a:r>
            <a:endParaRPr lang="en-US" sz="2400" dirty="0" smtClean="0">
              <a:solidFill>
                <a:schemeClr val="tx1"/>
              </a:solidFill>
              <a:latin typeface="Times New Roman" pitchFamily="18" charset="0"/>
              <a:cs typeface="Times New Roman" pitchFamily="18" charset="0"/>
            </a:endParaRPr>
          </a:p>
          <a:p>
            <a:endParaRPr lang="en-US" sz="2400" dirty="0" smtClean="0">
              <a:solidFill>
                <a:schemeClr val="tx1"/>
              </a:solidFill>
              <a:latin typeface="Times New Roman" pitchFamily="18" charset="0"/>
              <a:cs typeface="Times New Roman" pitchFamily="18" charset="0"/>
            </a:endParaRPr>
          </a:p>
          <a:p>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chọn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nội</a:t>
            </a:r>
            <a:r>
              <a:rPr lang="en-US" sz="2400" dirty="0" smtClean="0">
                <a:solidFill>
                  <a:schemeClr val="tx1"/>
                </a:solidFill>
                <a:latin typeface="Times New Roman" pitchFamily="18" charset="0"/>
                <a:cs typeface="Times New Roman" pitchFamily="18" charset="0"/>
              </a:rPr>
              <a:t> dung </a:t>
            </a:r>
            <a:r>
              <a:rPr lang="en-US" sz="2400" dirty="0" err="1" smtClean="0">
                <a:solidFill>
                  <a:schemeClr val="tx1"/>
                </a:solidFill>
                <a:latin typeface="Times New Roman" pitchFamily="18" charset="0"/>
                <a:cs typeface="Times New Roman" pitchFamily="18" charset="0"/>
              </a:rPr>
              <a:t>thiết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đối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việc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phẩm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chất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HS </a:t>
            </a:r>
            <a:r>
              <a:rPr lang="en-US" sz="2400" dirty="0" err="1" smtClean="0">
                <a:solidFill>
                  <a:schemeClr val="tx1"/>
                </a:solidFill>
                <a:latin typeface="Times New Roman" pitchFamily="18" charset="0"/>
                <a:cs typeface="Times New Roman" pitchFamily="18" charset="0"/>
              </a:rPr>
              <a:t>thông</a:t>
            </a:r>
            <a:r>
              <a:rPr lang="en-US" sz="2400" dirty="0" smtClean="0">
                <a:solidFill>
                  <a:schemeClr val="tx1"/>
                </a:solidFill>
                <a:latin typeface="Times New Roman" pitchFamily="18" charset="0"/>
                <a:cs typeface="Times New Roman" pitchFamily="18" charset="0"/>
              </a:rPr>
              <a:t> qua </a:t>
            </a:r>
            <a:r>
              <a:rPr lang="en-US" sz="2400" dirty="0" err="1" smtClean="0">
                <a:solidFill>
                  <a:schemeClr val="tx1"/>
                </a:solidFill>
                <a:latin typeface="Times New Roman" pitchFamily="18" charset="0"/>
                <a:cs typeface="Times New Roman" pitchFamily="18" charset="0"/>
              </a:rPr>
              <a:t>phương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tổ</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chức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err="1" smtClean="0">
                <a:solidFill>
                  <a:schemeClr val="tx1"/>
                </a:solidFill>
                <a:latin typeface="Times New Roman" pitchFamily="18" charset="0"/>
                <a:cs typeface="Times New Roman" pitchFamily="18" charset="0"/>
              </a:rPr>
              <a:t>tích</a:t>
            </a:r>
            <a:r>
              <a:rPr lang="en-US" sz="2400" smtClean="0">
                <a:solidFill>
                  <a:schemeClr val="tx1"/>
                </a:solidFill>
                <a:latin typeface="Times New Roman" pitchFamily="18" charset="0"/>
                <a:cs typeface="Times New Roman" pitchFamily="18" charset="0"/>
              </a:rPr>
              <a:t> cực. </a:t>
            </a:r>
            <a:endParaRPr lang="en-US" sz="2400" dirty="0" smtClean="0">
              <a:solidFill>
                <a:schemeClr val="tx1"/>
              </a:solidFill>
              <a:latin typeface="Times New Roman" pitchFamily="18" charset="0"/>
              <a:cs typeface="Times New Roman" pitchFamily="18" charset="0"/>
            </a:endParaRPr>
          </a:p>
          <a:p>
            <a:endParaRPr lang="en-US" sz="2400" dirty="0" smtClean="0">
              <a:solidFill>
                <a:schemeClr val="tx1"/>
              </a:solidFill>
              <a:latin typeface="Times New Roman" pitchFamily="18" charset="0"/>
              <a:cs typeface="Times New Roman" pitchFamily="18" charset="0"/>
            </a:endParaRPr>
          </a:p>
          <a:p>
            <a:r>
              <a:rPr lang="en-US" sz="2400" dirty="0" err="1" smtClean="0">
                <a:solidFill>
                  <a:schemeClr val="tx1"/>
                </a:solidFill>
                <a:latin typeface="Times New Roman" pitchFamily="18" charset="0"/>
                <a:cs typeface="Times New Roman" pitchFamily="18" charset="0"/>
              </a:rPr>
              <a:t>Chương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mở</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điều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chỉnh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phù</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phương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giáo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viên</a:t>
            </a:r>
            <a:r>
              <a:rPr lang="en-US" sz="2400" smtClean="0">
                <a:solidFill>
                  <a:schemeClr val="tx1"/>
                </a:solidFill>
                <a:latin typeface="Times New Roman" pitchFamily="18" charset="0"/>
                <a:cs typeface="Times New Roman" pitchFamily="18" charset="0"/>
              </a:rPr>
              <a:t>; HS.</a:t>
            </a:r>
            <a:endParaRPr lang="en-US" sz="2400" dirty="0" smtClean="0">
              <a:solidFill>
                <a:schemeClr val="tx1"/>
              </a:solidFill>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52400" y="777240"/>
          <a:ext cx="8839200" cy="5852160"/>
        </p:xfrm>
        <a:graphic>
          <a:graphicData uri="http://schemas.openxmlformats.org/drawingml/2006/table">
            <a:tbl>
              <a:tblPr firstRow="1" bandRow="1">
                <a:tableStyleId>{5C22544A-7EE6-4342-B048-85BDC9FD1C3A}</a:tableStyleId>
              </a:tblPr>
              <a:tblGrid>
                <a:gridCol w="883920"/>
                <a:gridCol w="7955280"/>
              </a:tblGrid>
              <a:tr h="370840">
                <a:tc>
                  <a:txBody>
                    <a:bodyPr/>
                    <a:lstStyle/>
                    <a:p>
                      <a:pPr algn="ctr"/>
                      <a:r>
                        <a:rPr lang="en-US" sz="2800" dirty="0" smtClean="0"/>
                        <a:t>STT</a:t>
                      </a:r>
                      <a:endParaRPr lang="en-US" sz="2800" dirty="0"/>
                    </a:p>
                  </a:txBody>
                  <a:tcPr/>
                </a:tc>
                <a:tc>
                  <a:txBody>
                    <a:bodyPr/>
                    <a:lstStyle/>
                    <a:p>
                      <a:pPr algn="ctr"/>
                      <a:r>
                        <a:rPr lang="en-US" sz="2800" dirty="0" err="1" smtClean="0"/>
                        <a:t>Câu</a:t>
                      </a:r>
                      <a:r>
                        <a:rPr lang="en-US" sz="2800" baseline="0" dirty="0" smtClean="0"/>
                        <a:t> </a:t>
                      </a:r>
                      <a:r>
                        <a:rPr lang="en-US" sz="2800" baseline="0" dirty="0" err="1" smtClean="0"/>
                        <a:t>hỏi</a:t>
                      </a:r>
                      <a:endParaRPr lang="en-US" sz="2800" dirty="0"/>
                    </a:p>
                  </a:txBody>
                  <a:tcPr/>
                </a:tc>
              </a:tr>
              <a:tr h="370840">
                <a:tc>
                  <a:txBody>
                    <a:bodyPr/>
                    <a:lstStyle/>
                    <a:p>
                      <a:pPr algn="ctr"/>
                      <a:r>
                        <a:rPr lang="en-US" sz="2800" dirty="0" smtClean="0"/>
                        <a:t>1</a:t>
                      </a:r>
                      <a:endParaRPr lang="en-US" sz="2800" dirty="0"/>
                    </a:p>
                  </a:txBody>
                  <a:tcPr/>
                </a:tc>
                <a:tc>
                  <a:txBody>
                    <a:bodyPr/>
                    <a:lstStyle/>
                    <a:p>
                      <a:pPr algn="just"/>
                      <a:r>
                        <a:rPr lang="en-US" sz="2800" dirty="0" err="1" smtClean="0"/>
                        <a:t>Tên</a:t>
                      </a:r>
                      <a:r>
                        <a:rPr lang="en-US" sz="2800" baseline="0" dirty="0" smtClean="0"/>
                        <a:t> </a:t>
                      </a:r>
                      <a:r>
                        <a:rPr lang="en-US" sz="2800" baseline="0" dirty="0" err="1" smtClean="0"/>
                        <a:t>gọi</a:t>
                      </a:r>
                      <a:r>
                        <a:rPr lang="en-US" sz="2800" baseline="0" dirty="0" smtClean="0"/>
                        <a:t> </a:t>
                      </a:r>
                      <a:r>
                        <a:rPr lang="en-US" sz="2800" baseline="0" dirty="0" err="1" smtClean="0"/>
                        <a:t>chung</a:t>
                      </a:r>
                      <a:r>
                        <a:rPr lang="en-US" sz="2800" baseline="0" dirty="0" smtClean="0"/>
                        <a:t> </a:t>
                      </a:r>
                      <a:r>
                        <a:rPr lang="en-US" sz="2800" baseline="0" dirty="0" err="1" smtClean="0"/>
                        <a:t>của</a:t>
                      </a:r>
                      <a:r>
                        <a:rPr lang="en-US" sz="2800" baseline="0" dirty="0" smtClean="0"/>
                        <a:t> </a:t>
                      </a:r>
                      <a:r>
                        <a:rPr lang="en-US" sz="2800" baseline="0" dirty="0" err="1" smtClean="0"/>
                        <a:t>các</a:t>
                      </a:r>
                      <a:r>
                        <a:rPr lang="en-US" sz="2800" baseline="0" dirty="0" smtClean="0"/>
                        <a:t> </a:t>
                      </a:r>
                      <a:r>
                        <a:rPr lang="en-US" sz="2800" baseline="0" dirty="0" err="1" smtClean="0"/>
                        <a:t>vị</a:t>
                      </a:r>
                      <a:r>
                        <a:rPr lang="en-US" sz="2800" baseline="0" dirty="0" smtClean="0"/>
                        <a:t> </a:t>
                      </a:r>
                      <a:r>
                        <a:rPr lang="en-US" sz="2800" baseline="0" dirty="0" err="1" smtClean="0"/>
                        <a:t>vua</a:t>
                      </a:r>
                      <a:r>
                        <a:rPr lang="en-US" sz="2800" baseline="0" dirty="0" smtClean="0"/>
                        <a:t> </a:t>
                      </a:r>
                      <a:r>
                        <a:rPr lang="en-US" sz="2800" baseline="0" dirty="0" err="1" smtClean="0"/>
                        <a:t>nhà</a:t>
                      </a:r>
                      <a:r>
                        <a:rPr lang="en-US" sz="2800" baseline="0" dirty="0" smtClean="0"/>
                        <a:t> </a:t>
                      </a:r>
                      <a:r>
                        <a:rPr lang="en-US" sz="2800" baseline="0" dirty="0" err="1" smtClean="0"/>
                        <a:t>nước</a:t>
                      </a:r>
                      <a:r>
                        <a:rPr lang="en-US" sz="2800" baseline="0" dirty="0" smtClean="0"/>
                        <a:t> </a:t>
                      </a:r>
                      <a:r>
                        <a:rPr lang="en-US" sz="2800" baseline="0" dirty="0" err="1" smtClean="0"/>
                        <a:t>Văn</a:t>
                      </a:r>
                      <a:r>
                        <a:rPr lang="en-US" sz="2800" baseline="0" dirty="0" smtClean="0"/>
                        <a:t> Lang</a:t>
                      </a:r>
                      <a:endParaRPr lang="en-US" sz="2800" dirty="0"/>
                    </a:p>
                  </a:txBody>
                  <a:tcPr/>
                </a:tc>
              </a:tr>
              <a:tr h="370840">
                <a:tc>
                  <a:txBody>
                    <a:bodyPr/>
                    <a:lstStyle/>
                    <a:p>
                      <a:pPr algn="ctr"/>
                      <a:r>
                        <a:rPr lang="en-US" sz="2800" dirty="0" smtClean="0"/>
                        <a:t>2</a:t>
                      </a:r>
                      <a:endParaRPr lang="en-US" sz="2800" dirty="0"/>
                    </a:p>
                  </a:txBody>
                  <a:tcPr/>
                </a:tc>
                <a:tc>
                  <a:txBody>
                    <a:bodyPr/>
                    <a:lstStyle/>
                    <a:p>
                      <a:pPr algn="just"/>
                      <a:r>
                        <a:rPr lang="en-US" sz="2800" dirty="0" err="1" smtClean="0"/>
                        <a:t>Vị</a:t>
                      </a:r>
                      <a:r>
                        <a:rPr lang="en-US" sz="2800" baseline="0" dirty="0" smtClean="0"/>
                        <a:t> </a:t>
                      </a:r>
                      <a:r>
                        <a:rPr lang="en-US" sz="2800" baseline="0" dirty="0" err="1" smtClean="0"/>
                        <a:t>vua</a:t>
                      </a:r>
                      <a:r>
                        <a:rPr lang="en-US" sz="2800" baseline="0" dirty="0" smtClean="0"/>
                        <a:t> </a:t>
                      </a:r>
                      <a:r>
                        <a:rPr lang="en-US" sz="2800" baseline="0" dirty="0" err="1" smtClean="0"/>
                        <a:t>nào</a:t>
                      </a:r>
                      <a:r>
                        <a:rPr lang="en-US" sz="2800" baseline="0" dirty="0" smtClean="0"/>
                        <a:t> </a:t>
                      </a:r>
                      <a:r>
                        <a:rPr lang="en-US" sz="2800" baseline="0" dirty="0" err="1" smtClean="0"/>
                        <a:t>có</a:t>
                      </a:r>
                      <a:r>
                        <a:rPr lang="en-US" sz="2800" baseline="0" dirty="0" smtClean="0"/>
                        <a:t> </a:t>
                      </a:r>
                      <a:r>
                        <a:rPr lang="en-US" sz="2800" baseline="0" dirty="0" err="1" smtClean="0"/>
                        <a:t>công</a:t>
                      </a:r>
                      <a:r>
                        <a:rPr lang="en-US" sz="2800" baseline="0" dirty="0" smtClean="0"/>
                        <a:t> </a:t>
                      </a:r>
                      <a:r>
                        <a:rPr lang="en-US" sz="2800" baseline="0" dirty="0" err="1" smtClean="0"/>
                        <a:t>xây</a:t>
                      </a:r>
                      <a:r>
                        <a:rPr lang="en-US" sz="2800" baseline="0" dirty="0" smtClean="0"/>
                        <a:t> </a:t>
                      </a:r>
                      <a:r>
                        <a:rPr lang="en-US" sz="2800" baseline="0" dirty="0" err="1" smtClean="0"/>
                        <a:t>dựng</a:t>
                      </a:r>
                      <a:r>
                        <a:rPr lang="en-US" sz="2800" baseline="0" dirty="0" smtClean="0"/>
                        <a:t> </a:t>
                      </a:r>
                      <a:r>
                        <a:rPr lang="en-US" sz="2800" baseline="0" dirty="0" err="1" smtClean="0"/>
                        <a:t>thành</a:t>
                      </a:r>
                      <a:r>
                        <a:rPr lang="en-US" sz="2800" baseline="0" dirty="0" smtClean="0"/>
                        <a:t> </a:t>
                      </a:r>
                      <a:r>
                        <a:rPr lang="en-US" sz="2800" baseline="0" dirty="0" err="1" smtClean="0"/>
                        <a:t>Cổ</a:t>
                      </a:r>
                      <a:r>
                        <a:rPr lang="en-US" sz="2800" baseline="0" dirty="0" smtClean="0"/>
                        <a:t> Loa </a:t>
                      </a:r>
                      <a:r>
                        <a:rPr lang="en-US" sz="2800" baseline="0" dirty="0" err="1" smtClean="0"/>
                        <a:t>thời</a:t>
                      </a:r>
                      <a:r>
                        <a:rPr lang="en-US" sz="2800" baseline="0" dirty="0" smtClean="0"/>
                        <a:t> </a:t>
                      </a:r>
                      <a:r>
                        <a:rPr lang="en-US" sz="2800" baseline="0" dirty="0" err="1" smtClean="0"/>
                        <a:t>Âu</a:t>
                      </a:r>
                      <a:r>
                        <a:rPr lang="en-US" sz="2800" baseline="0" dirty="0" smtClean="0"/>
                        <a:t> </a:t>
                      </a:r>
                      <a:r>
                        <a:rPr lang="en-US" sz="2800" baseline="0" dirty="0" err="1" smtClean="0"/>
                        <a:t>Lạc</a:t>
                      </a:r>
                      <a:endParaRPr lang="en-US" sz="2800" dirty="0"/>
                    </a:p>
                  </a:txBody>
                  <a:tcPr/>
                </a:tc>
              </a:tr>
              <a:tr h="370840">
                <a:tc>
                  <a:txBody>
                    <a:bodyPr/>
                    <a:lstStyle/>
                    <a:p>
                      <a:pPr algn="ctr"/>
                      <a:r>
                        <a:rPr lang="en-US" sz="2800" dirty="0" smtClean="0"/>
                        <a:t>3</a:t>
                      </a:r>
                      <a:endParaRPr lang="en-US" sz="2800" dirty="0"/>
                    </a:p>
                  </a:txBody>
                  <a:tcPr/>
                </a:tc>
                <a:tc>
                  <a:txBody>
                    <a:bodyPr/>
                    <a:lstStyle/>
                    <a:p>
                      <a:pPr algn="just"/>
                      <a:r>
                        <a:rPr lang="en-US" sz="2800" dirty="0" err="1" smtClean="0"/>
                        <a:t>Tên</a:t>
                      </a:r>
                      <a:r>
                        <a:rPr lang="en-US" sz="2800" baseline="0" dirty="0" smtClean="0"/>
                        <a:t> </a:t>
                      </a:r>
                      <a:r>
                        <a:rPr lang="en-US" sz="2800" baseline="0" dirty="0" err="1" smtClean="0"/>
                        <a:t>vị</a:t>
                      </a:r>
                      <a:r>
                        <a:rPr lang="en-US" sz="2800" baseline="0" dirty="0" smtClean="0"/>
                        <a:t> </a:t>
                      </a:r>
                      <a:r>
                        <a:rPr lang="en-US" sz="2800" baseline="0" dirty="0" err="1" smtClean="0"/>
                        <a:t>vua</a:t>
                      </a:r>
                      <a:r>
                        <a:rPr lang="en-US" sz="2800" baseline="0" dirty="0" smtClean="0"/>
                        <a:t> </a:t>
                      </a:r>
                      <a:r>
                        <a:rPr lang="en-US" sz="2800" baseline="0" dirty="0" err="1" smtClean="0"/>
                        <a:t>nào</a:t>
                      </a:r>
                      <a:r>
                        <a:rPr lang="en-US" sz="2800" baseline="0" dirty="0" smtClean="0"/>
                        <a:t> </a:t>
                      </a:r>
                      <a:r>
                        <a:rPr lang="en-US" sz="2800" baseline="0" dirty="0" err="1" smtClean="0"/>
                        <a:t>gắn</a:t>
                      </a:r>
                      <a:r>
                        <a:rPr lang="en-US" sz="2800" baseline="0" dirty="0" smtClean="0"/>
                        <a:t> </a:t>
                      </a:r>
                      <a:r>
                        <a:rPr lang="en-US" sz="2800" baseline="0" dirty="0" err="1" smtClean="0"/>
                        <a:t>liền</a:t>
                      </a:r>
                      <a:r>
                        <a:rPr lang="en-US" sz="2800" baseline="0" dirty="0" smtClean="0"/>
                        <a:t> </a:t>
                      </a:r>
                      <a:r>
                        <a:rPr lang="en-US" sz="2800" baseline="0" dirty="0" err="1" smtClean="0"/>
                        <a:t>với</a:t>
                      </a:r>
                      <a:r>
                        <a:rPr lang="en-US" sz="2800" baseline="0" dirty="0" smtClean="0"/>
                        <a:t> </a:t>
                      </a:r>
                      <a:r>
                        <a:rPr lang="en-US" sz="2800" baseline="0" dirty="0" err="1" smtClean="0"/>
                        <a:t>chiến</a:t>
                      </a:r>
                      <a:r>
                        <a:rPr lang="en-US" sz="2800" baseline="0" dirty="0" smtClean="0"/>
                        <a:t> </a:t>
                      </a:r>
                      <a:r>
                        <a:rPr lang="en-US" sz="2800" baseline="0" dirty="0" err="1" smtClean="0"/>
                        <a:t>thắng</a:t>
                      </a:r>
                      <a:r>
                        <a:rPr lang="en-US" sz="2800" baseline="0" dirty="0" smtClean="0"/>
                        <a:t> </a:t>
                      </a:r>
                      <a:r>
                        <a:rPr lang="en-US" sz="2800" baseline="0" dirty="0" err="1" smtClean="0"/>
                        <a:t>trên</a:t>
                      </a:r>
                      <a:r>
                        <a:rPr lang="en-US" sz="2800" baseline="0" dirty="0" smtClean="0"/>
                        <a:t> </a:t>
                      </a:r>
                      <a:r>
                        <a:rPr lang="en-US" sz="2800" baseline="0" dirty="0" err="1" smtClean="0"/>
                        <a:t>sông</a:t>
                      </a:r>
                      <a:r>
                        <a:rPr lang="en-US" sz="2800" baseline="0" dirty="0" smtClean="0"/>
                        <a:t> </a:t>
                      </a:r>
                      <a:r>
                        <a:rPr lang="en-US" sz="2800" baseline="0" dirty="0" err="1" smtClean="0"/>
                        <a:t>Bạch</a:t>
                      </a:r>
                      <a:r>
                        <a:rPr lang="en-US" sz="2800" baseline="0" dirty="0" smtClean="0"/>
                        <a:t> </a:t>
                      </a:r>
                      <a:r>
                        <a:rPr lang="en-US" sz="2800" baseline="0" dirty="0" err="1" smtClean="0"/>
                        <a:t>Đằng</a:t>
                      </a:r>
                      <a:r>
                        <a:rPr lang="en-US" sz="2800" baseline="0" dirty="0" smtClean="0"/>
                        <a:t> </a:t>
                      </a:r>
                      <a:r>
                        <a:rPr lang="en-US" sz="2800" baseline="0" dirty="0" err="1" smtClean="0"/>
                        <a:t>năm</a:t>
                      </a:r>
                      <a:r>
                        <a:rPr lang="en-US" sz="2800" baseline="0" dirty="0" smtClean="0"/>
                        <a:t> 938</a:t>
                      </a:r>
                      <a:endParaRPr lang="en-US" sz="2800" dirty="0"/>
                    </a:p>
                  </a:txBody>
                  <a:tcPr/>
                </a:tc>
              </a:tr>
              <a:tr h="370840">
                <a:tc>
                  <a:txBody>
                    <a:bodyPr/>
                    <a:lstStyle/>
                    <a:p>
                      <a:pPr algn="ctr"/>
                      <a:r>
                        <a:rPr lang="en-US" sz="2800" dirty="0" smtClean="0"/>
                        <a:t>4</a:t>
                      </a:r>
                      <a:endParaRPr lang="en-US" sz="2800" dirty="0"/>
                    </a:p>
                  </a:txBody>
                  <a:tcPr/>
                </a:tc>
                <a:tc>
                  <a:txBody>
                    <a:bodyPr/>
                    <a:lstStyle/>
                    <a:p>
                      <a:pPr algn="just"/>
                      <a:r>
                        <a:rPr lang="en-US" sz="2800" dirty="0" err="1" smtClean="0"/>
                        <a:t>Vị</a:t>
                      </a:r>
                      <a:r>
                        <a:rPr lang="en-US" sz="2800" baseline="0" dirty="0" smtClean="0"/>
                        <a:t> </a:t>
                      </a:r>
                      <a:r>
                        <a:rPr lang="en-US" sz="2800" baseline="0" dirty="0" err="1" smtClean="0"/>
                        <a:t>vua</a:t>
                      </a:r>
                      <a:r>
                        <a:rPr lang="en-US" sz="2800" baseline="0" dirty="0" smtClean="0"/>
                        <a:t> </a:t>
                      </a:r>
                      <a:r>
                        <a:rPr lang="en-US" sz="2800" baseline="0" dirty="0" err="1" smtClean="0"/>
                        <a:t>nào</a:t>
                      </a:r>
                      <a:r>
                        <a:rPr lang="en-US" sz="2800" baseline="0" dirty="0" smtClean="0"/>
                        <a:t> </a:t>
                      </a:r>
                      <a:r>
                        <a:rPr lang="en-US" sz="2800" baseline="0" dirty="0" err="1" smtClean="0"/>
                        <a:t>đã</a:t>
                      </a:r>
                      <a:r>
                        <a:rPr lang="en-US" sz="2800" baseline="0" dirty="0" smtClean="0"/>
                        <a:t> </a:t>
                      </a:r>
                      <a:r>
                        <a:rPr lang="en-US" sz="2800" baseline="0" dirty="0" err="1" smtClean="0"/>
                        <a:t>quyết</a:t>
                      </a:r>
                      <a:r>
                        <a:rPr lang="en-US" sz="2800" baseline="0" dirty="0" smtClean="0"/>
                        <a:t> </a:t>
                      </a:r>
                      <a:r>
                        <a:rPr lang="en-US" sz="2800" baseline="0" dirty="0" err="1" smtClean="0"/>
                        <a:t>định</a:t>
                      </a:r>
                      <a:r>
                        <a:rPr lang="en-US" sz="2800" baseline="0" dirty="0" smtClean="0"/>
                        <a:t> </a:t>
                      </a:r>
                      <a:r>
                        <a:rPr lang="en-US" sz="2800" baseline="0" dirty="0" err="1" smtClean="0"/>
                        <a:t>dời</a:t>
                      </a:r>
                      <a:r>
                        <a:rPr lang="en-US" sz="2800" baseline="0" dirty="0" smtClean="0"/>
                        <a:t> </a:t>
                      </a:r>
                      <a:r>
                        <a:rPr lang="en-US" sz="2800" baseline="0" dirty="0" err="1" smtClean="0"/>
                        <a:t>đô</a:t>
                      </a:r>
                      <a:r>
                        <a:rPr lang="en-US" sz="2800" baseline="0" dirty="0" smtClean="0"/>
                        <a:t> </a:t>
                      </a:r>
                      <a:r>
                        <a:rPr lang="en-US" sz="2800" baseline="0" dirty="0" err="1" smtClean="0"/>
                        <a:t>từ</a:t>
                      </a:r>
                      <a:r>
                        <a:rPr lang="en-US" sz="2800" baseline="0" dirty="0" smtClean="0"/>
                        <a:t> </a:t>
                      </a:r>
                      <a:r>
                        <a:rPr lang="en-US" sz="2800" baseline="0" dirty="0" err="1" smtClean="0"/>
                        <a:t>Hoa</a:t>
                      </a:r>
                      <a:r>
                        <a:rPr lang="en-US" sz="2800" baseline="0" dirty="0" smtClean="0"/>
                        <a:t> </a:t>
                      </a:r>
                      <a:r>
                        <a:rPr lang="en-US" sz="2800" baseline="0" dirty="0" err="1" smtClean="0"/>
                        <a:t>Lư</a:t>
                      </a:r>
                      <a:r>
                        <a:rPr lang="en-US" sz="2800" baseline="0" dirty="0" smtClean="0"/>
                        <a:t> </a:t>
                      </a:r>
                      <a:r>
                        <a:rPr lang="en-US" sz="2800" baseline="0" dirty="0" err="1" smtClean="0"/>
                        <a:t>ra</a:t>
                      </a:r>
                      <a:r>
                        <a:rPr lang="en-US" sz="2800" baseline="0" dirty="0" smtClean="0"/>
                        <a:t> </a:t>
                      </a:r>
                      <a:r>
                        <a:rPr lang="en-US" sz="2800" baseline="0" dirty="0" err="1" smtClean="0"/>
                        <a:t>Thăng</a:t>
                      </a:r>
                      <a:r>
                        <a:rPr lang="en-US" sz="2800" baseline="0" dirty="0" smtClean="0"/>
                        <a:t> Long</a:t>
                      </a:r>
                      <a:endParaRPr lang="en-US" sz="2800" dirty="0"/>
                    </a:p>
                  </a:txBody>
                  <a:tcPr/>
                </a:tc>
              </a:tr>
              <a:tr h="370840">
                <a:tc>
                  <a:txBody>
                    <a:bodyPr/>
                    <a:lstStyle/>
                    <a:p>
                      <a:pPr algn="ctr"/>
                      <a:r>
                        <a:rPr lang="en-US" sz="2800" dirty="0" smtClean="0"/>
                        <a:t>5</a:t>
                      </a:r>
                      <a:endParaRPr lang="en-US" sz="2800" dirty="0"/>
                    </a:p>
                  </a:txBody>
                  <a:tcPr/>
                </a:tc>
                <a:tc>
                  <a:txBody>
                    <a:bodyPr/>
                    <a:lstStyle/>
                    <a:p>
                      <a:pPr algn="just"/>
                      <a:r>
                        <a:rPr lang="en-US" sz="2800" dirty="0" err="1" smtClean="0"/>
                        <a:t>Vị</a:t>
                      </a:r>
                      <a:r>
                        <a:rPr lang="en-US" sz="2800" baseline="0" dirty="0" smtClean="0"/>
                        <a:t> </a:t>
                      </a:r>
                      <a:r>
                        <a:rPr lang="en-US" sz="2800" baseline="0" dirty="0" err="1" smtClean="0"/>
                        <a:t>tướng</a:t>
                      </a:r>
                      <a:r>
                        <a:rPr lang="en-US" sz="2800" baseline="0" dirty="0" smtClean="0"/>
                        <a:t> </a:t>
                      </a:r>
                      <a:r>
                        <a:rPr lang="en-US" sz="2800" baseline="0" dirty="0" err="1" smtClean="0"/>
                        <a:t>nào</a:t>
                      </a:r>
                      <a:r>
                        <a:rPr lang="en-US" sz="2800" baseline="0" dirty="0" smtClean="0"/>
                        <a:t> </a:t>
                      </a:r>
                      <a:r>
                        <a:rPr lang="en-US" sz="2800" baseline="0" dirty="0" err="1" smtClean="0"/>
                        <a:t>chỉ</a:t>
                      </a:r>
                      <a:r>
                        <a:rPr lang="en-US" sz="2800" baseline="0" dirty="0" smtClean="0"/>
                        <a:t> </a:t>
                      </a:r>
                      <a:r>
                        <a:rPr lang="en-US" sz="2800" baseline="0" dirty="0" err="1" smtClean="0"/>
                        <a:t>huy</a:t>
                      </a:r>
                      <a:r>
                        <a:rPr lang="en-US" sz="2800" baseline="0" dirty="0" smtClean="0"/>
                        <a:t> </a:t>
                      </a:r>
                      <a:r>
                        <a:rPr lang="en-US" sz="2800" baseline="0" dirty="0" err="1" smtClean="0"/>
                        <a:t>cuộc</a:t>
                      </a:r>
                      <a:r>
                        <a:rPr lang="en-US" sz="2800" baseline="0" dirty="0" smtClean="0"/>
                        <a:t> </a:t>
                      </a:r>
                      <a:r>
                        <a:rPr lang="en-US" sz="2800" baseline="0" dirty="0" err="1" smtClean="0"/>
                        <a:t>kháng</a:t>
                      </a:r>
                      <a:r>
                        <a:rPr lang="en-US" sz="2800" baseline="0" dirty="0" smtClean="0"/>
                        <a:t> </a:t>
                      </a:r>
                      <a:r>
                        <a:rPr lang="en-US" sz="2800" baseline="0" dirty="0" err="1" smtClean="0"/>
                        <a:t>chiến</a:t>
                      </a:r>
                      <a:r>
                        <a:rPr lang="en-US" sz="2800" baseline="0" dirty="0" smtClean="0"/>
                        <a:t> </a:t>
                      </a:r>
                      <a:r>
                        <a:rPr lang="en-US" sz="2800" baseline="0" dirty="0" err="1" smtClean="0"/>
                        <a:t>chống</a:t>
                      </a:r>
                      <a:r>
                        <a:rPr lang="en-US" sz="2800" baseline="0" dirty="0" smtClean="0"/>
                        <a:t> </a:t>
                      </a:r>
                      <a:r>
                        <a:rPr lang="en-US" sz="2800" baseline="0" dirty="0" err="1" smtClean="0"/>
                        <a:t>quân</a:t>
                      </a:r>
                      <a:r>
                        <a:rPr lang="en-US" sz="2800" baseline="0" dirty="0" smtClean="0"/>
                        <a:t> </a:t>
                      </a:r>
                      <a:r>
                        <a:rPr lang="en-US" sz="2800" baseline="0" dirty="0" err="1" smtClean="0"/>
                        <a:t>Tống</a:t>
                      </a:r>
                      <a:r>
                        <a:rPr lang="en-US" sz="2800" baseline="0" dirty="0" smtClean="0"/>
                        <a:t> </a:t>
                      </a:r>
                      <a:r>
                        <a:rPr lang="en-US" sz="2800" baseline="0" dirty="0" err="1" smtClean="0"/>
                        <a:t>xâm</a:t>
                      </a:r>
                      <a:r>
                        <a:rPr lang="en-US" sz="2800" baseline="0" dirty="0" smtClean="0"/>
                        <a:t> </a:t>
                      </a:r>
                      <a:r>
                        <a:rPr lang="en-US" sz="2800" baseline="0" dirty="0" err="1" smtClean="0"/>
                        <a:t>lược</a:t>
                      </a:r>
                      <a:r>
                        <a:rPr lang="en-US" sz="2800" baseline="0" dirty="0" smtClean="0"/>
                        <a:t> </a:t>
                      </a:r>
                      <a:r>
                        <a:rPr lang="en-US" sz="2800" baseline="0" dirty="0" err="1" smtClean="0"/>
                        <a:t>lần</a:t>
                      </a:r>
                      <a:r>
                        <a:rPr lang="en-US" sz="2800" baseline="0" dirty="0" smtClean="0"/>
                        <a:t> </a:t>
                      </a:r>
                      <a:r>
                        <a:rPr lang="en-US" sz="2800" baseline="0" dirty="0" err="1" smtClean="0"/>
                        <a:t>thứ</a:t>
                      </a:r>
                      <a:r>
                        <a:rPr lang="en-US" sz="2800" baseline="0" dirty="0" smtClean="0"/>
                        <a:t> </a:t>
                      </a:r>
                      <a:r>
                        <a:rPr lang="en-US" sz="2800" baseline="0" dirty="0" err="1" smtClean="0"/>
                        <a:t>hai</a:t>
                      </a:r>
                      <a:r>
                        <a:rPr lang="en-US" sz="2800" baseline="0" dirty="0" smtClean="0"/>
                        <a:t>?</a:t>
                      </a:r>
                      <a:endParaRPr lang="en-US" sz="2800" dirty="0"/>
                    </a:p>
                  </a:txBody>
                  <a:tcPr/>
                </a:tc>
              </a:tr>
              <a:tr h="370840">
                <a:tc>
                  <a:txBody>
                    <a:bodyPr/>
                    <a:lstStyle/>
                    <a:p>
                      <a:pPr algn="ctr"/>
                      <a:r>
                        <a:rPr lang="en-US" sz="2800" dirty="0" smtClean="0"/>
                        <a:t>6</a:t>
                      </a:r>
                      <a:endParaRPr lang="en-US" sz="2800" dirty="0"/>
                    </a:p>
                  </a:txBody>
                  <a:tcPr/>
                </a:tc>
                <a:tc>
                  <a:txBody>
                    <a:bodyPr/>
                    <a:lstStyle/>
                    <a:p>
                      <a:pPr algn="just"/>
                      <a:r>
                        <a:rPr lang="en-US" sz="2800" dirty="0" err="1" smtClean="0"/>
                        <a:t>Nhà</a:t>
                      </a:r>
                      <a:r>
                        <a:rPr lang="en-US" sz="2800" baseline="0" dirty="0" smtClean="0"/>
                        <a:t> </a:t>
                      </a:r>
                      <a:r>
                        <a:rPr lang="en-US" sz="2800" baseline="0" dirty="0" err="1" smtClean="0"/>
                        <a:t>văn</a:t>
                      </a:r>
                      <a:r>
                        <a:rPr lang="en-US" sz="2800" baseline="0" dirty="0" smtClean="0"/>
                        <a:t>, </a:t>
                      </a:r>
                      <a:r>
                        <a:rPr lang="en-US" sz="2800" baseline="0" dirty="0" err="1" smtClean="0"/>
                        <a:t>nhà</a:t>
                      </a:r>
                      <a:r>
                        <a:rPr lang="en-US" sz="2800" baseline="0" dirty="0" smtClean="0"/>
                        <a:t> </a:t>
                      </a:r>
                      <a:r>
                        <a:rPr lang="en-US" sz="2800" baseline="0" dirty="0" err="1" smtClean="0"/>
                        <a:t>khoa</a:t>
                      </a:r>
                      <a:r>
                        <a:rPr lang="en-US" sz="2800" baseline="0" dirty="0" smtClean="0"/>
                        <a:t> </a:t>
                      </a:r>
                      <a:r>
                        <a:rPr lang="en-US" sz="2800" baseline="0" dirty="0" err="1" smtClean="0"/>
                        <a:t>học</a:t>
                      </a:r>
                      <a:r>
                        <a:rPr lang="en-US" sz="2800" baseline="0" dirty="0" smtClean="0"/>
                        <a:t> </a:t>
                      </a:r>
                      <a:r>
                        <a:rPr lang="en-US" sz="2800" baseline="0" dirty="0" err="1" smtClean="0"/>
                        <a:t>nổi</a:t>
                      </a:r>
                      <a:r>
                        <a:rPr lang="en-US" sz="2800" baseline="0" dirty="0" smtClean="0"/>
                        <a:t> </a:t>
                      </a:r>
                      <a:r>
                        <a:rPr lang="en-US" sz="2800" baseline="0" dirty="0" err="1" smtClean="0"/>
                        <a:t>tiếng</a:t>
                      </a:r>
                      <a:r>
                        <a:rPr lang="en-US" sz="2800" baseline="0" dirty="0" smtClean="0"/>
                        <a:t> </a:t>
                      </a:r>
                      <a:r>
                        <a:rPr lang="en-US" sz="2800" baseline="0" dirty="0" err="1" smtClean="0"/>
                        <a:t>thời</a:t>
                      </a:r>
                      <a:r>
                        <a:rPr lang="en-US" sz="2800" baseline="0" dirty="0" smtClean="0"/>
                        <a:t> </a:t>
                      </a:r>
                      <a:r>
                        <a:rPr lang="en-US" sz="2800" baseline="0" dirty="0" err="1" smtClean="0"/>
                        <a:t>Hậu</a:t>
                      </a:r>
                      <a:r>
                        <a:rPr lang="en-US" sz="2800" baseline="0" dirty="0" smtClean="0"/>
                        <a:t> </a:t>
                      </a:r>
                      <a:r>
                        <a:rPr lang="en-US" sz="2800" baseline="0" dirty="0" err="1" smtClean="0"/>
                        <a:t>Lê</a:t>
                      </a:r>
                      <a:r>
                        <a:rPr lang="en-US" sz="2800" baseline="0" dirty="0" smtClean="0"/>
                        <a:t> </a:t>
                      </a:r>
                      <a:r>
                        <a:rPr lang="en-US" sz="2800" baseline="0" dirty="0" err="1" smtClean="0"/>
                        <a:t>là</a:t>
                      </a:r>
                      <a:r>
                        <a:rPr lang="en-US" sz="2800" baseline="0" dirty="0" smtClean="0"/>
                        <a:t> </a:t>
                      </a:r>
                      <a:r>
                        <a:rPr lang="en-US" sz="2800" baseline="0" dirty="0" err="1" smtClean="0"/>
                        <a:t>ai</a:t>
                      </a:r>
                      <a:r>
                        <a:rPr lang="en-US" sz="2800" baseline="0" dirty="0" smtClean="0"/>
                        <a:t>?</a:t>
                      </a:r>
                      <a:endParaRPr lang="en-US" sz="2800" dirty="0"/>
                    </a:p>
                  </a:txBody>
                  <a:tcPr/>
                </a:tc>
              </a:tr>
              <a:tr h="370840">
                <a:tc>
                  <a:txBody>
                    <a:bodyPr/>
                    <a:lstStyle/>
                    <a:p>
                      <a:pPr algn="ctr"/>
                      <a:r>
                        <a:rPr lang="en-US" sz="2800" dirty="0" smtClean="0"/>
                        <a:t>7</a:t>
                      </a:r>
                      <a:endParaRPr lang="en-US" sz="2800" dirty="0"/>
                    </a:p>
                  </a:txBody>
                  <a:tcPr/>
                </a:tc>
                <a:tc>
                  <a:txBody>
                    <a:bodyPr/>
                    <a:lstStyle/>
                    <a:p>
                      <a:pPr algn="just"/>
                      <a:r>
                        <a:rPr lang="en-US" sz="2800" dirty="0" err="1" smtClean="0"/>
                        <a:t>Vị</a:t>
                      </a:r>
                      <a:r>
                        <a:rPr lang="en-US" sz="2800" baseline="0" dirty="0" smtClean="0"/>
                        <a:t> </a:t>
                      </a:r>
                      <a:r>
                        <a:rPr lang="en-US" sz="2800" baseline="0" dirty="0" err="1" smtClean="0"/>
                        <a:t>tướng</a:t>
                      </a:r>
                      <a:r>
                        <a:rPr lang="en-US" sz="2800" baseline="0" dirty="0" smtClean="0"/>
                        <a:t> </a:t>
                      </a:r>
                      <a:r>
                        <a:rPr lang="en-US" sz="2800" baseline="0" dirty="0" err="1" smtClean="0"/>
                        <a:t>nhà</a:t>
                      </a:r>
                      <a:r>
                        <a:rPr lang="en-US" sz="2800" baseline="0" dirty="0" smtClean="0"/>
                        <a:t> </a:t>
                      </a:r>
                      <a:r>
                        <a:rPr lang="en-US" sz="2800" baseline="0" dirty="0" err="1" smtClean="0"/>
                        <a:t>Trần</a:t>
                      </a:r>
                      <a:r>
                        <a:rPr lang="en-US" sz="2800" baseline="0" dirty="0" smtClean="0"/>
                        <a:t> </a:t>
                      </a:r>
                      <a:r>
                        <a:rPr lang="en-US" sz="2800" baseline="0" dirty="0" err="1" smtClean="0"/>
                        <a:t>nào</a:t>
                      </a:r>
                      <a:r>
                        <a:rPr lang="en-US" sz="2800" baseline="0" dirty="0" smtClean="0"/>
                        <a:t> </a:t>
                      </a:r>
                      <a:r>
                        <a:rPr lang="en-US" sz="2800" baseline="0" dirty="0" err="1" smtClean="0"/>
                        <a:t>đã</a:t>
                      </a:r>
                      <a:r>
                        <a:rPr lang="en-US" sz="2800" baseline="0" dirty="0" smtClean="0"/>
                        <a:t> </a:t>
                      </a:r>
                      <a:r>
                        <a:rPr lang="en-US" sz="2800" baseline="0" dirty="0" err="1" smtClean="0"/>
                        <a:t>chỉ</a:t>
                      </a:r>
                      <a:r>
                        <a:rPr lang="en-US" sz="2800" baseline="0" dirty="0" smtClean="0"/>
                        <a:t> </a:t>
                      </a:r>
                      <a:r>
                        <a:rPr lang="en-US" sz="2800" baseline="0" dirty="0" err="1" smtClean="0"/>
                        <a:t>huy</a:t>
                      </a:r>
                      <a:r>
                        <a:rPr lang="en-US" sz="2800" baseline="0" dirty="0" smtClean="0"/>
                        <a:t> </a:t>
                      </a:r>
                      <a:r>
                        <a:rPr lang="en-US" sz="2800" baseline="0" dirty="0" err="1" smtClean="0"/>
                        <a:t>quân</a:t>
                      </a:r>
                      <a:r>
                        <a:rPr lang="en-US" sz="2800" baseline="0" dirty="0" smtClean="0"/>
                        <a:t> </a:t>
                      </a:r>
                      <a:r>
                        <a:rPr lang="en-US" sz="2800" baseline="0" dirty="0" err="1" smtClean="0"/>
                        <a:t>dân</a:t>
                      </a:r>
                      <a:r>
                        <a:rPr lang="en-US" sz="2800" baseline="0" dirty="0" smtClean="0"/>
                        <a:t> </a:t>
                      </a:r>
                      <a:r>
                        <a:rPr lang="en-US" sz="2800" baseline="0" dirty="0" err="1" smtClean="0"/>
                        <a:t>ta</a:t>
                      </a:r>
                      <a:r>
                        <a:rPr lang="en-US" sz="2800" baseline="0" dirty="0" smtClean="0"/>
                        <a:t> </a:t>
                      </a:r>
                      <a:r>
                        <a:rPr lang="en-US" sz="2800" baseline="0" dirty="0" err="1" smtClean="0"/>
                        <a:t>ba</a:t>
                      </a:r>
                      <a:r>
                        <a:rPr lang="en-US" sz="2800" baseline="0" dirty="0" smtClean="0"/>
                        <a:t> </a:t>
                      </a:r>
                      <a:r>
                        <a:rPr lang="en-US" sz="2800" baseline="0" dirty="0" err="1" smtClean="0"/>
                        <a:t>lần</a:t>
                      </a:r>
                      <a:r>
                        <a:rPr lang="en-US" sz="2800" baseline="0" dirty="0" smtClean="0"/>
                        <a:t> </a:t>
                      </a:r>
                      <a:r>
                        <a:rPr lang="en-US" sz="2800" baseline="0" dirty="0" err="1" smtClean="0"/>
                        <a:t>đánh</a:t>
                      </a:r>
                      <a:r>
                        <a:rPr lang="en-US" sz="2800" baseline="0" dirty="0" smtClean="0"/>
                        <a:t> </a:t>
                      </a:r>
                      <a:r>
                        <a:rPr lang="en-US" sz="2800" baseline="0" dirty="0" err="1" smtClean="0"/>
                        <a:t>thắng</a:t>
                      </a:r>
                      <a:r>
                        <a:rPr lang="en-US" sz="2800" baseline="0" dirty="0" smtClean="0"/>
                        <a:t> </a:t>
                      </a:r>
                      <a:r>
                        <a:rPr lang="en-US" sz="2800" baseline="0" dirty="0" err="1" smtClean="0"/>
                        <a:t>quân</a:t>
                      </a:r>
                      <a:r>
                        <a:rPr lang="en-US" sz="2800" baseline="0" dirty="0" smtClean="0"/>
                        <a:t> </a:t>
                      </a:r>
                      <a:r>
                        <a:rPr lang="en-US" sz="2800" baseline="0" dirty="0" err="1" smtClean="0"/>
                        <a:t>Mông</a:t>
                      </a:r>
                      <a:r>
                        <a:rPr lang="en-US" sz="2800" baseline="0" dirty="0" smtClean="0"/>
                        <a:t> – </a:t>
                      </a:r>
                      <a:r>
                        <a:rPr lang="en-US" sz="2800" baseline="0" dirty="0" err="1" smtClean="0"/>
                        <a:t>Nguyên</a:t>
                      </a:r>
                      <a:r>
                        <a:rPr lang="en-US" sz="2800" baseline="0" dirty="0" smtClean="0"/>
                        <a:t> </a:t>
                      </a:r>
                      <a:r>
                        <a:rPr lang="en-US" sz="2800" baseline="0" dirty="0" err="1" smtClean="0"/>
                        <a:t>xâm</a:t>
                      </a:r>
                      <a:r>
                        <a:rPr lang="en-US" sz="2800" baseline="0" dirty="0" smtClean="0"/>
                        <a:t> </a:t>
                      </a:r>
                      <a:r>
                        <a:rPr lang="en-US" sz="2800" baseline="0" dirty="0" err="1" smtClean="0"/>
                        <a:t>lược</a:t>
                      </a:r>
                      <a:r>
                        <a:rPr lang="en-US" sz="2800" baseline="0" dirty="0" smtClean="0"/>
                        <a:t>?</a:t>
                      </a:r>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219200"/>
            <a:ext cx="8839200" cy="4401205"/>
          </a:xfrm>
          <a:prstGeom prst="rect">
            <a:avLst/>
          </a:prstGeom>
          <a:noFill/>
        </p:spPr>
        <p:txBody>
          <a:bodyPr wrap="square" rtlCol="0">
            <a:spAutoFit/>
          </a:bodyPr>
          <a:lstStyle/>
          <a:p>
            <a:pPr>
              <a:buFontTx/>
              <a:buChar char="-"/>
            </a:pPr>
            <a:r>
              <a:rPr lang="en-US" sz="4000" dirty="0" smtClean="0"/>
              <a:t> </a:t>
            </a:r>
            <a:r>
              <a:rPr lang="en-US" sz="4000" dirty="0" err="1" smtClean="0"/>
              <a:t>Nhiệm</a:t>
            </a:r>
            <a:r>
              <a:rPr lang="en-US" sz="4000" dirty="0" smtClean="0"/>
              <a:t> </a:t>
            </a:r>
            <a:r>
              <a:rPr lang="en-US" sz="4000" dirty="0" err="1" smtClean="0"/>
              <a:t>vụ</a:t>
            </a:r>
            <a:r>
              <a:rPr lang="en-US" sz="4000" dirty="0" smtClean="0"/>
              <a:t> 4. </a:t>
            </a:r>
            <a:r>
              <a:rPr lang="en-US" sz="4000" dirty="0" err="1" smtClean="0"/>
              <a:t>Đóng</a:t>
            </a:r>
            <a:r>
              <a:rPr lang="en-US" sz="4000" dirty="0" smtClean="0"/>
              <a:t> </a:t>
            </a:r>
            <a:r>
              <a:rPr lang="en-US" sz="4000" dirty="0" err="1" smtClean="0"/>
              <a:t>vai</a:t>
            </a:r>
            <a:endParaRPr lang="en-US" sz="4000" dirty="0" smtClean="0"/>
          </a:p>
          <a:p>
            <a:r>
              <a:rPr lang="en-US" sz="4000" u="sng" dirty="0" err="1" smtClean="0"/>
              <a:t>Tình</a:t>
            </a:r>
            <a:r>
              <a:rPr lang="en-US" sz="4000" u="sng" dirty="0" smtClean="0"/>
              <a:t> </a:t>
            </a:r>
            <a:r>
              <a:rPr lang="en-US" sz="4000" u="sng" dirty="0" err="1" smtClean="0"/>
              <a:t>huống</a:t>
            </a:r>
            <a:r>
              <a:rPr lang="en-US" sz="4000" dirty="0" smtClean="0"/>
              <a:t>: </a:t>
            </a:r>
            <a:r>
              <a:rPr lang="en-US" sz="4000" dirty="0" err="1" smtClean="0"/>
              <a:t>Quân</a:t>
            </a:r>
            <a:r>
              <a:rPr lang="en-US" sz="4000" dirty="0" smtClean="0"/>
              <a:t> </a:t>
            </a:r>
            <a:r>
              <a:rPr lang="en-US" sz="4000" dirty="0" err="1" smtClean="0"/>
              <a:t>xâm</a:t>
            </a:r>
            <a:r>
              <a:rPr lang="en-US" sz="4000" dirty="0" smtClean="0"/>
              <a:t> </a:t>
            </a:r>
            <a:r>
              <a:rPr lang="en-US" sz="4000" dirty="0" err="1" smtClean="0"/>
              <a:t>lược</a:t>
            </a:r>
            <a:r>
              <a:rPr lang="en-US" sz="4000" dirty="0" smtClean="0"/>
              <a:t> </a:t>
            </a:r>
            <a:r>
              <a:rPr lang="en-US" sz="4000" dirty="0" err="1" smtClean="0"/>
              <a:t>Mông</a:t>
            </a:r>
            <a:r>
              <a:rPr lang="en-US" sz="4000" dirty="0" smtClean="0"/>
              <a:t> – </a:t>
            </a:r>
            <a:r>
              <a:rPr lang="en-US" sz="4000" dirty="0" err="1" smtClean="0"/>
              <a:t>Nguyên</a:t>
            </a:r>
            <a:r>
              <a:rPr lang="en-US" sz="4000" dirty="0" smtClean="0"/>
              <a:t> </a:t>
            </a:r>
            <a:r>
              <a:rPr lang="en-US" sz="4000" dirty="0" err="1" smtClean="0"/>
              <a:t>lăm</a:t>
            </a:r>
            <a:r>
              <a:rPr lang="en-US" sz="4000" dirty="0" smtClean="0"/>
              <a:t> le </a:t>
            </a:r>
            <a:r>
              <a:rPr lang="en-US" sz="4000" dirty="0" err="1" smtClean="0"/>
              <a:t>xâm</a:t>
            </a:r>
            <a:r>
              <a:rPr lang="en-US" sz="4000" dirty="0" smtClean="0"/>
              <a:t> </a:t>
            </a:r>
            <a:r>
              <a:rPr lang="en-US" sz="4000" dirty="0" err="1" smtClean="0"/>
              <a:t>lược</a:t>
            </a:r>
            <a:r>
              <a:rPr lang="en-US" sz="4000" dirty="0" smtClean="0"/>
              <a:t> </a:t>
            </a:r>
            <a:r>
              <a:rPr lang="en-US" sz="4000" dirty="0" err="1" smtClean="0"/>
              <a:t>nước</a:t>
            </a:r>
            <a:r>
              <a:rPr lang="en-US" sz="4000" dirty="0" smtClean="0"/>
              <a:t> </a:t>
            </a:r>
            <a:r>
              <a:rPr lang="en-US" sz="4000" dirty="0" err="1" smtClean="0"/>
              <a:t>ta</a:t>
            </a:r>
            <a:r>
              <a:rPr lang="en-US" sz="4000" dirty="0" smtClean="0"/>
              <a:t>, </a:t>
            </a:r>
            <a:r>
              <a:rPr lang="en-US" sz="4000" dirty="0" err="1" smtClean="0"/>
              <a:t>vua</a:t>
            </a:r>
            <a:r>
              <a:rPr lang="en-US" sz="4000" dirty="0" smtClean="0"/>
              <a:t> </a:t>
            </a:r>
            <a:r>
              <a:rPr lang="en-US" sz="4000" dirty="0" err="1" smtClean="0"/>
              <a:t>Trần</a:t>
            </a:r>
            <a:r>
              <a:rPr lang="en-US" sz="4000" dirty="0" smtClean="0"/>
              <a:t> </a:t>
            </a:r>
            <a:r>
              <a:rPr lang="en-US" sz="4000" dirty="0" err="1" smtClean="0"/>
              <a:t>triệu</a:t>
            </a:r>
            <a:r>
              <a:rPr lang="en-US" sz="4000" dirty="0" smtClean="0"/>
              <a:t> </a:t>
            </a:r>
            <a:r>
              <a:rPr lang="en-US" sz="4000" dirty="0" err="1" smtClean="0"/>
              <a:t>tập</a:t>
            </a:r>
            <a:r>
              <a:rPr lang="en-US" sz="4000" dirty="0" smtClean="0"/>
              <a:t> </a:t>
            </a:r>
            <a:r>
              <a:rPr lang="en-US" sz="4000" dirty="0" err="1" smtClean="0"/>
              <a:t>các</a:t>
            </a:r>
            <a:r>
              <a:rPr lang="en-US" sz="4000" dirty="0" smtClean="0"/>
              <a:t> </a:t>
            </a:r>
            <a:r>
              <a:rPr lang="en-US" sz="4000" dirty="0" err="1" smtClean="0"/>
              <a:t>lực</a:t>
            </a:r>
            <a:r>
              <a:rPr lang="en-US" sz="4000" dirty="0" smtClean="0"/>
              <a:t> </a:t>
            </a:r>
            <a:r>
              <a:rPr lang="en-US" sz="4000" dirty="0" err="1" smtClean="0"/>
              <a:t>lượng</a:t>
            </a:r>
            <a:r>
              <a:rPr lang="en-US" sz="4000" dirty="0" smtClean="0"/>
              <a:t> </a:t>
            </a:r>
            <a:r>
              <a:rPr lang="en-US" sz="4000" dirty="0" err="1" smtClean="0"/>
              <a:t>để</a:t>
            </a:r>
            <a:r>
              <a:rPr lang="en-US" sz="4000" dirty="0" smtClean="0"/>
              <a:t> </a:t>
            </a:r>
            <a:r>
              <a:rPr lang="en-US" sz="4000" dirty="0" err="1" smtClean="0"/>
              <a:t>bàn</a:t>
            </a:r>
            <a:r>
              <a:rPr lang="en-US" sz="4000" dirty="0" smtClean="0"/>
              <a:t> </a:t>
            </a:r>
            <a:r>
              <a:rPr lang="en-US" sz="4000" dirty="0" err="1" smtClean="0"/>
              <a:t>việc</a:t>
            </a:r>
            <a:r>
              <a:rPr lang="en-US" sz="4000" dirty="0" smtClean="0"/>
              <a:t> </a:t>
            </a:r>
            <a:r>
              <a:rPr lang="en-US" sz="4000" dirty="0" err="1" smtClean="0"/>
              <a:t>nước</a:t>
            </a:r>
            <a:r>
              <a:rPr lang="en-US" sz="4000" dirty="0" smtClean="0"/>
              <a:t>.</a:t>
            </a:r>
          </a:p>
          <a:p>
            <a:r>
              <a:rPr lang="en-US" sz="4000" dirty="0" smtClean="0"/>
              <a:t>(</a:t>
            </a:r>
            <a:r>
              <a:rPr lang="en-US" sz="4000" dirty="0" err="1" smtClean="0"/>
              <a:t>phân</a:t>
            </a:r>
            <a:r>
              <a:rPr lang="en-US" sz="4000" dirty="0" smtClean="0"/>
              <a:t> </a:t>
            </a:r>
            <a:r>
              <a:rPr lang="en-US" sz="4000" dirty="0" err="1" smtClean="0"/>
              <a:t>công</a:t>
            </a:r>
            <a:r>
              <a:rPr lang="en-US" sz="4000" dirty="0" smtClean="0"/>
              <a:t> </a:t>
            </a:r>
            <a:r>
              <a:rPr lang="en-US" sz="4000" dirty="0" err="1" smtClean="0"/>
              <a:t>người</a:t>
            </a:r>
            <a:r>
              <a:rPr lang="en-US" sz="4000" dirty="0" smtClean="0"/>
              <a:t> </a:t>
            </a:r>
            <a:r>
              <a:rPr lang="en-US" sz="4000" dirty="0" err="1" smtClean="0"/>
              <a:t>tham</a:t>
            </a:r>
            <a:r>
              <a:rPr lang="en-US" sz="4000" dirty="0" smtClean="0"/>
              <a:t> </a:t>
            </a:r>
            <a:r>
              <a:rPr lang="en-US" sz="4000" dirty="0" err="1" smtClean="0"/>
              <a:t>gia</a:t>
            </a:r>
            <a:r>
              <a:rPr lang="en-US" sz="4000" dirty="0" smtClean="0"/>
              <a:t> </a:t>
            </a:r>
            <a:r>
              <a:rPr lang="en-US" sz="4000" dirty="0" err="1" smtClean="0"/>
              <a:t>diễn</a:t>
            </a:r>
            <a:r>
              <a:rPr lang="en-US" sz="4000" dirty="0" smtClean="0"/>
              <a:t> </a:t>
            </a:r>
            <a:r>
              <a:rPr lang="en-US" sz="4000" dirty="0" err="1" smtClean="0"/>
              <a:t>xuất</a:t>
            </a:r>
            <a:r>
              <a:rPr lang="en-US" sz="4000" dirty="0" smtClean="0"/>
              <a:t>, </a:t>
            </a:r>
            <a:r>
              <a:rPr lang="en-US" sz="4000" dirty="0" err="1" smtClean="0"/>
              <a:t>chuẩn</a:t>
            </a:r>
            <a:r>
              <a:rPr lang="en-US" sz="4000" dirty="0" smtClean="0"/>
              <a:t> </a:t>
            </a:r>
            <a:r>
              <a:rPr lang="en-US" sz="4000" dirty="0" err="1" smtClean="0"/>
              <a:t>bị</a:t>
            </a:r>
            <a:r>
              <a:rPr lang="en-US" sz="4000" dirty="0" smtClean="0"/>
              <a:t> </a:t>
            </a:r>
            <a:r>
              <a:rPr lang="en-US" sz="4000" dirty="0" err="1" smtClean="0"/>
              <a:t>và</a:t>
            </a:r>
            <a:r>
              <a:rPr lang="en-US" sz="4000" dirty="0" smtClean="0"/>
              <a:t> </a:t>
            </a:r>
            <a:r>
              <a:rPr lang="en-US" sz="4000" dirty="0" err="1" smtClean="0"/>
              <a:t>thể</a:t>
            </a:r>
            <a:r>
              <a:rPr lang="en-US" sz="4000" dirty="0" smtClean="0"/>
              <a:t> </a:t>
            </a:r>
            <a:r>
              <a:rPr lang="en-US" sz="4000" dirty="0" err="1" smtClean="0"/>
              <a:t>hiện</a:t>
            </a:r>
            <a:r>
              <a:rPr lang="en-US" sz="4000" dirty="0" smtClean="0"/>
              <a:t> </a:t>
            </a:r>
            <a:r>
              <a:rPr lang="en-US" sz="4000" dirty="0" err="1" smtClean="0"/>
              <a:t>vai</a:t>
            </a:r>
            <a:r>
              <a:rPr lang="en-US" sz="4000" dirty="0" smtClean="0"/>
              <a:t> </a:t>
            </a:r>
            <a:r>
              <a:rPr lang="en-US" sz="4000" dirty="0" err="1" smtClean="0"/>
              <a:t>diễn</a:t>
            </a:r>
            <a:r>
              <a:rPr lang="en-US" sz="4000" dirty="0" smtClean="0"/>
              <a:t>)</a:t>
            </a:r>
            <a:endParaRPr lang="en-US" sz="40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914400" y="1447800"/>
          <a:ext cx="7696200" cy="5195148"/>
        </p:xfrm>
        <a:graphic>
          <a:graphicData uri="http://schemas.openxmlformats.org/drawingml/2006/table">
            <a:tbl>
              <a:tblPr firstRow="1" bandRow="1">
                <a:tableStyleId>{5C22544A-7EE6-4342-B048-85BDC9FD1C3A}</a:tableStyleId>
              </a:tblPr>
              <a:tblGrid>
                <a:gridCol w="1143000"/>
                <a:gridCol w="1422400"/>
                <a:gridCol w="1701800"/>
                <a:gridCol w="914400"/>
                <a:gridCol w="1219200"/>
                <a:gridCol w="1295400"/>
              </a:tblGrid>
              <a:tr h="838200">
                <a:tc>
                  <a:txBody>
                    <a:bodyPr/>
                    <a:lstStyle/>
                    <a:p>
                      <a:pPr algn="ctr"/>
                      <a:r>
                        <a:rPr lang="en-US" sz="2400" dirty="0" err="1" smtClean="0">
                          <a:solidFill>
                            <a:schemeClr val="accent6">
                              <a:lumMod val="20000"/>
                              <a:lumOff val="80000"/>
                            </a:schemeClr>
                          </a:solidFill>
                        </a:rPr>
                        <a:t>Nhiệm</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vụ</a:t>
                      </a:r>
                      <a:endParaRPr lang="en-US" sz="2400" dirty="0">
                        <a:solidFill>
                          <a:schemeClr val="accent6">
                            <a:lumMod val="20000"/>
                            <a:lumOff val="80000"/>
                          </a:schemeClr>
                        </a:solidFill>
                      </a:endParaRPr>
                    </a:p>
                  </a:txBody>
                  <a:tcPr/>
                </a:tc>
                <a:tc>
                  <a:txBody>
                    <a:bodyPr/>
                    <a:lstStyle/>
                    <a:p>
                      <a:pPr algn="ctr"/>
                      <a:r>
                        <a:rPr lang="en-US" sz="2400" dirty="0" err="1" smtClean="0">
                          <a:solidFill>
                            <a:schemeClr val="accent6">
                              <a:lumMod val="20000"/>
                              <a:lumOff val="80000"/>
                            </a:schemeClr>
                          </a:solidFill>
                        </a:rPr>
                        <a:t>Thứ</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tự</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thực</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hiện</a:t>
                      </a:r>
                      <a:endParaRPr lang="en-US" sz="2400" dirty="0">
                        <a:solidFill>
                          <a:schemeClr val="accent6">
                            <a:lumMod val="20000"/>
                            <a:lumOff val="80000"/>
                          </a:schemeClr>
                        </a:solidFill>
                      </a:endParaRPr>
                    </a:p>
                  </a:txBody>
                  <a:tcPr/>
                </a:tc>
                <a:tc>
                  <a:txBody>
                    <a:bodyPr/>
                    <a:lstStyle/>
                    <a:p>
                      <a:pPr algn="ctr"/>
                      <a:r>
                        <a:rPr lang="en-US" sz="2400" dirty="0" err="1" smtClean="0">
                          <a:solidFill>
                            <a:schemeClr val="accent6">
                              <a:lumMod val="20000"/>
                              <a:lumOff val="80000"/>
                            </a:schemeClr>
                          </a:solidFill>
                        </a:rPr>
                        <a:t>Hình</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thức</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thực</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hiện</a:t>
                      </a:r>
                      <a:endParaRPr lang="en-US" sz="2400" dirty="0">
                        <a:solidFill>
                          <a:schemeClr val="accent6">
                            <a:lumMod val="20000"/>
                            <a:lumOff val="80000"/>
                          </a:schemeClr>
                        </a:solidFill>
                      </a:endParaRPr>
                    </a:p>
                  </a:txBody>
                  <a:tcPr/>
                </a:tc>
                <a:tc>
                  <a:txBody>
                    <a:bodyPr/>
                    <a:lstStyle/>
                    <a:p>
                      <a:pPr algn="ctr"/>
                      <a:r>
                        <a:rPr lang="en-US" sz="2400" dirty="0" err="1" smtClean="0">
                          <a:solidFill>
                            <a:schemeClr val="accent6">
                              <a:lumMod val="20000"/>
                              <a:lumOff val="80000"/>
                            </a:schemeClr>
                          </a:solidFill>
                        </a:rPr>
                        <a:t>Thời</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gian</a:t>
                      </a:r>
                      <a:endParaRPr lang="en-US" sz="2400" dirty="0">
                        <a:solidFill>
                          <a:schemeClr val="accent6">
                            <a:lumMod val="20000"/>
                            <a:lumOff val="80000"/>
                          </a:schemeClr>
                        </a:solidFill>
                      </a:endParaRPr>
                    </a:p>
                  </a:txBody>
                  <a:tcPr/>
                </a:tc>
                <a:tc>
                  <a:txBody>
                    <a:bodyPr/>
                    <a:lstStyle/>
                    <a:p>
                      <a:pPr algn="ctr"/>
                      <a:r>
                        <a:rPr lang="en-US" sz="2400" dirty="0" smtClean="0">
                          <a:solidFill>
                            <a:schemeClr val="accent6">
                              <a:lumMod val="20000"/>
                              <a:lumOff val="80000"/>
                            </a:schemeClr>
                          </a:solidFill>
                        </a:rPr>
                        <a:t> </a:t>
                      </a:r>
                      <a:r>
                        <a:rPr lang="en-US" sz="2400" dirty="0" err="1" smtClean="0">
                          <a:solidFill>
                            <a:schemeClr val="accent6">
                              <a:lumMod val="20000"/>
                              <a:lumOff val="80000"/>
                            </a:schemeClr>
                          </a:solidFill>
                        </a:rPr>
                        <a:t>Tự</a:t>
                      </a:r>
                      <a:r>
                        <a:rPr lang="en-US" sz="2400" baseline="0" dirty="0" smtClean="0">
                          <a:solidFill>
                            <a:schemeClr val="accent6">
                              <a:lumMod val="20000"/>
                              <a:lumOff val="80000"/>
                            </a:schemeClr>
                          </a:solidFill>
                        </a:rPr>
                        <a:t> </a:t>
                      </a:r>
                    </a:p>
                    <a:p>
                      <a:pPr algn="ctr"/>
                      <a:r>
                        <a:rPr lang="en-US" sz="2400" dirty="0" err="1" smtClean="0">
                          <a:solidFill>
                            <a:schemeClr val="accent6">
                              <a:lumMod val="20000"/>
                              <a:lumOff val="80000"/>
                            </a:schemeClr>
                          </a:solidFill>
                        </a:rPr>
                        <a:t>Đánh</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giá</a:t>
                      </a:r>
                      <a:endParaRPr lang="en-US" sz="2400" dirty="0">
                        <a:solidFill>
                          <a:schemeClr val="accent6">
                            <a:lumMod val="20000"/>
                            <a:lumOff val="80000"/>
                          </a:schemeClr>
                        </a:solidFill>
                      </a:endParaRPr>
                    </a:p>
                  </a:txBody>
                  <a:tcPr/>
                </a:tc>
                <a:tc>
                  <a:txBody>
                    <a:bodyPr/>
                    <a:lstStyle/>
                    <a:p>
                      <a:pPr algn="ctr"/>
                      <a:r>
                        <a:rPr lang="en-US" sz="2400" dirty="0" smtClean="0">
                          <a:solidFill>
                            <a:schemeClr val="accent6">
                              <a:lumMod val="20000"/>
                              <a:lumOff val="80000"/>
                            </a:schemeClr>
                          </a:solidFill>
                        </a:rPr>
                        <a:t>GV</a:t>
                      </a:r>
                    </a:p>
                    <a:p>
                      <a:pPr algn="ctr"/>
                      <a:r>
                        <a:rPr lang="en-US" sz="2400" dirty="0" err="1" smtClean="0">
                          <a:solidFill>
                            <a:schemeClr val="accent6">
                              <a:lumMod val="20000"/>
                              <a:lumOff val="80000"/>
                            </a:schemeClr>
                          </a:solidFill>
                        </a:rPr>
                        <a:t>đánh</a:t>
                      </a:r>
                      <a:r>
                        <a:rPr lang="en-US" sz="2400" baseline="0" dirty="0" smtClean="0">
                          <a:solidFill>
                            <a:schemeClr val="accent6">
                              <a:lumMod val="20000"/>
                              <a:lumOff val="80000"/>
                            </a:schemeClr>
                          </a:solidFill>
                        </a:rPr>
                        <a:t> </a:t>
                      </a:r>
                      <a:r>
                        <a:rPr lang="en-US" sz="2400" baseline="0" dirty="0" err="1" smtClean="0">
                          <a:solidFill>
                            <a:schemeClr val="accent6">
                              <a:lumMod val="20000"/>
                              <a:lumOff val="80000"/>
                            </a:schemeClr>
                          </a:solidFill>
                        </a:rPr>
                        <a:t>giá</a:t>
                      </a:r>
                      <a:endParaRPr lang="en-US" sz="2400" dirty="0">
                        <a:solidFill>
                          <a:schemeClr val="accent6">
                            <a:lumMod val="20000"/>
                            <a:lumOff val="80000"/>
                          </a:schemeClr>
                        </a:solidFill>
                      </a:endParaRPr>
                    </a:p>
                  </a:txBody>
                  <a:tcPr/>
                </a:tc>
              </a:tr>
              <a:tr h="795867">
                <a:tc>
                  <a:txBody>
                    <a:bodyPr/>
                    <a:lstStyle/>
                    <a:p>
                      <a:pPr algn="ctr"/>
                      <a:r>
                        <a:rPr lang="en-US" sz="2400" dirty="0" smtClean="0"/>
                        <a:t>NV1</a:t>
                      </a:r>
                      <a:endParaRPr lang="en-US" sz="2400" dirty="0"/>
                    </a:p>
                  </a:txBody>
                  <a:tcPr/>
                </a:tc>
                <a:tc>
                  <a:txBody>
                    <a:bodyPr/>
                    <a:lstStyle/>
                    <a:p>
                      <a:endParaRPr lang="en-US" sz="2400" dirty="0"/>
                    </a:p>
                  </a:txBody>
                  <a:tcPr/>
                </a:tc>
                <a:tc>
                  <a:txBody>
                    <a:bodyPr/>
                    <a:lstStyle/>
                    <a:p>
                      <a:pPr algn="ctr"/>
                      <a:r>
                        <a:rPr lang="en-US" sz="2400" dirty="0" err="1" smtClean="0"/>
                        <a:t>Cá</a:t>
                      </a:r>
                      <a:r>
                        <a:rPr lang="en-US" sz="2400" baseline="0" dirty="0" smtClean="0"/>
                        <a:t> </a:t>
                      </a:r>
                      <a:r>
                        <a:rPr lang="en-US" sz="2400" baseline="0" dirty="0" err="1" smtClean="0"/>
                        <a:t>nhân</a:t>
                      </a:r>
                      <a:endParaRPr lang="en-US" sz="2400" dirty="0"/>
                    </a:p>
                  </a:txBody>
                  <a:tcPr/>
                </a:tc>
                <a:tc>
                  <a:txBody>
                    <a:bodyPr/>
                    <a:lstStyle/>
                    <a:p>
                      <a:pPr algn="ctr"/>
                      <a:r>
                        <a:rPr lang="en-US" sz="2400" dirty="0" smtClean="0"/>
                        <a:t>5’</a:t>
                      </a:r>
                      <a:endParaRPr lang="en-US" sz="2400" dirty="0"/>
                    </a:p>
                  </a:txBody>
                  <a:tcPr/>
                </a:tc>
                <a:tc>
                  <a:txBody>
                    <a:bodyPr/>
                    <a:lstStyle/>
                    <a:p>
                      <a:endParaRPr lang="en-US" sz="2400" dirty="0"/>
                    </a:p>
                  </a:txBody>
                  <a:tcPr/>
                </a:tc>
                <a:tc>
                  <a:txBody>
                    <a:bodyPr/>
                    <a:lstStyle/>
                    <a:p>
                      <a:endParaRPr lang="en-US" sz="2400" dirty="0"/>
                    </a:p>
                  </a:txBody>
                  <a:tcPr/>
                </a:tc>
              </a:tr>
              <a:tr h="795867">
                <a:tc>
                  <a:txBody>
                    <a:bodyPr/>
                    <a:lstStyle/>
                    <a:p>
                      <a:pPr algn="ctr"/>
                      <a:r>
                        <a:rPr lang="en-US" sz="2400" dirty="0" smtClean="0"/>
                        <a:t>NV2</a:t>
                      </a:r>
                      <a:endParaRPr lang="en-US" sz="2400" dirty="0"/>
                    </a:p>
                  </a:txBody>
                  <a:tcPr/>
                </a:tc>
                <a:tc>
                  <a:txBody>
                    <a:bodyPr/>
                    <a:lstStyle/>
                    <a:p>
                      <a:endParaRPr lang="en-US" sz="2400" dirty="0"/>
                    </a:p>
                  </a:txBody>
                  <a:tcPr/>
                </a:tc>
                <a:tc>
                  <a:txBody>
                    <a:bodyPr/>
                    <a:lstStyle/>
                    <a:p>
                      <a:pPr algn="ctr"/>
                      <a:r>
                        <a:rPr lang="en-US" sz="2400" dirty="0" err="1" smtClean="0"/>
                        <a:t>Cá</a:t>
                      </a:r>
                      <a:r>
                        <a:rPr lang="en-US" sz="2400" baseline="0" dirty="0" smtClean="0"/>
                        <a:t> </a:t>
                      </a:r>
                      <a:r>
                        <a:rPr lang="en-US" sz="2400" baseline="0" dirty="0" err="1" smtClean="0"/>
                        <a:t>nhân</a:t>
                      </a:r>
                      <a:r>
                        <a:rPr lang="en-US" sz="2400" baseline="0" dirty="0" smtClean="0"/>
                        <a:t> -</a:t>
                      </a:r>
                      <a:r>
                        <a:rPr lang="en-US" sz="2400" baseline="0" dirty="0" err="1" smtClean="0"/>
                        <a:t>nhóm</a:t>
                      </a:r>
                      <a:endParaRPr lang="en-US" sz="2400" dirty="0"/>
                    </a:p>
                  </a:txBody>
                  <a:tcPr/>
                </a:tc>
                <a:tc>
                  <a:txBody>
                    <a:bodyPr/>
                    <a:lstStyle/>
                    <a:p>
                      <a:pPr algn="ctr"/>
                      <a:r>
                        <a:rPr lang="en-US" sz="2400" dirty="0" smtClean="0"/>
                        <a:t>15’</a:t>
                      </a:r>
                      <a:endParaRPr lang="en-US" sz="2400" dirty="0"/>
                    </a:p>
                  </a:txBody>
                  <a:tcPr/>
                </a:tc>
                <a:tc>
                  <a:txBody>
                    <a:bodyPr/>
                    <a:lstStyle/>
                    <a:p>
                      <a:endParaRPr lang="en-US" sz="2400" dirty="0"/>
                    </a:p>
                  </a:txBody>
                  <a:tcPr/>
                </a:tc>
                <a:tc>
                  <a:txBody>
                    <a:bodyPr/>
                    <a:lstStyle/>
                    <a:p>
                      <a:endParaRPr lang="en-US" sz="2400" dirty="0"/>
                    </a:p>
                  </a:txBody>
                  <a:tcPr/>
                </a:tc>
              </a:tr>
              <a:tr h="795867">
                <a:tc>
                  <a:txBody>
                    <a:bodyPr/>
                    <a:lstStyle/>
                    <a:p>
                      <a:pPr algn="ctr"/>
                      <a:r>
                        <a:rPr lang="en-US" sz="2400" dirty="0" smtClean="0"/>
                        <a:t>NV3</a:t>
                      </a:r>
                      <a:endParaRPr lang="en-US" sz="2400" dirty="0"/>
                    </a:p>
                  </a:txBody>
                  <a:tcPr/>
                </a:tc>
                <a:tc>
                  <a:txBody>
                    <a:bodyPr/>
                    <a:lstStyle/>
                    <a:p>
                      <a:endParaRPr lang="en-US" sz="2400"/>
                    </a:p>
                  </a:txBody>
                  <a:tcPr/>
                </a:tc>
                <a:tc>
                  <a:txBody>
                    <a:bodyPr/>
                    <a:lstStyle/>
                    <a:p>
                      <a:pPr algn="ctr"/>
                      <a:r>
                        <a:rPr lang="en-US" sz="2400" dirty="0" err="1" smtClean="0"/>
                        <a:t>Nhóm</a:t>
                      </a:r>
                      <a:endParaRPr lang="en-US" sz="2400" dirty="0"/>
                    </a:p>
                  </a:txBody>
                  <a:tcPr/>
                </a:tc>
                <a:tc>
                  <a:txBody>
                    <a:bodyPr/>
                    <a:lstStyle/>
                    <a:p>
                      <a:pPr algn="ctr"/>
                      <a:r>
                        <a:rPr lang="en-US" sz="2400" dirty="0" smtClean="0"/>
                        <a:t>5’</a:t>
                      </a:r>
                      <a:endParaRPr lang="en-US" sz="2400" dirty="0"/>
                    </a:p>
                  </a:txBody>
                  <a:tcPr/>
                </a:tc>
                <a:tc>
                  <a:txBody>
                    <a:bodyPr/>
                    <a:lstStyle/>
                    <a:p>
                      <a:endParaRPr lang="en-US" sz="2400" dirty="0"/>
                    </a:p>
                  </a:txBody>
                  <a:tcPr/>
                </a:tc>
                <a:tc>
                  <a:txBody>
                    <a:bodyPr/>
                    <a:lstStyle/>
                    <a:p>
                      <a:endParaRPr lang="en-US" sz="2400" dirty="0"/>
                    </a:p>
                  </a:txBody>
                  <a:tcPr/>
                </a:tc>
              </a:tr>
              <a:tr h="795867">
                <a:tc>
                  <a:txBody>
                    <a:bodyPr/>
                    <a:lstStyle/>
                    <a:p>
                      <a:pPr algn="ctr"/>
                      <a:r>
                        <a:rPr lang="en-US" sz="2400" dirty="0" smtClean="0"/>
                        <a:t>NV4</a:t>
                      </a:r>
                      <a:endParaRPr lang="en-US" sz="2400" dirty="0"/>
                    </a:p>
                  </a:txBody>
                  <a:tcPr/>
                </a:tc>
                <a:tc>
                  <a:txBody>
                    <a:bodyPr/>
                    <a:lstStyle/>
                    <a:p>
                      <a:endParaRPr lang="en-US" sz="2400"/>
                    </a:p>
                  </a:txBody>
                  <a:tcPr/>
                </a:tc>
                <a:tc>
                  <a:txBody>
                    <a:bodyPr/>
                    <a:lstStyle/>
                    <a:p>
                      <a:pPr algn="ctr"/>
                      <a:r>
                        <a:rPr lang="en-US" sz="2400" dirty="0" err="1" smtClean="0"/>
                        <a:t>Nhóm</a:t>
                      </a:r>
                      <a:endParaRPr lang="en-US" sz="2400" dirty="0"/>
                    </a:p>
                  </a:txBody>
                  <a:tcPr/>
                </a:tc>
                <a:tc>
                  <a:txBody>
                    <a:bodyPr/>
                    <a:lstStyle/>
                    <a:p>
                      <a:pPr algn="ctr"/>
                      <a:r>
                        <a:rPr lang="en-US" sz="2400" dirty="0" smtClean="0"/>
                        <a:t>10’</a:t>
                      </a:r>
                      <a:endParaRPr lang="en-US" sz="2400" dirty="0"/>
                    </a:p>
                  </a:txBody>
                  <a:tcPr/>
                </a:tc>
                <a:tc>
                  <a:txBody>
                    <a:bodyPr/>
                    <a:lstStyle/>
                    <a:p>
                      <a:endParaRPr lang="en-US" sz="2400" dirty="0"/>
                    </a:p>
                  </a:txBody>
                  <a:tcPr/>
                </a:tc>
                <a:tc>
                  <a:txBody>
                    <a:bodyPr/>
                    <a:lstStyle/>
                    <a:p>
                      <a:endParaRPr lang="en-US" sz="2400" dirty="0"/>
                    </a:p>
                  </a:txBody>
                  <a:tcPr/>
                </a:tc>
              </a:tr>
              <a:tr h="795867">
                <a:tc gridSpan="3">
                  <a:txBody>
                    <a:bodyPr/>
                    <a:lstStyle/>
                    <a:p>
                      <a:pPr algn="ctr"/>
                      <a:r>
                        <a:rPr lang="en-US" sz="2400" dirty="0" err="1" smtClean="0"/>
                        <a:t>Chữ</a:t>
                      </a:r>
                      <a:r>
                        <a:rPr lang="en-US" sz="2400" baseline="0" dirty="0" smtClean="0"/>
                        <a:t> </a:t>
                      </a:r>
                      <a:r>
                        <a:rPr lang="en-US" sz="2400" baseline="0" dirty="0" err="1" smtClean="0"/>
                        <a:t>kí</a:t>
                      </a:r>
                      <a:r>
                        <a:rPr lang="en-US" sz="2400" baseline="0" dirty="0" smtClean="0"/>
                        <a:t> </a:t>
                      </a:r>
                      <a:r>
                        <a:rPr lang="en-US" sz="2400" baseline="0" dirty="0" err="1" smtClean="0"/>
                        <a:t>của</a:t>
                      </a:r>
                      <a:r>
                        <a:rPr lang="en-US" sz="2400" baseline="0" dirty="0" smtClean="0"/>
                        <a:t> HS</a:t>
                      </a:r>
                      <a:endParaRPr lang="en-US" sz="2400" dirty="0"/>
                    </a:p>
                  </a:txBody>
                  <a:tcPr/>
                </a:tc>
                <a:tc hMerge="1">
                  <a:txBody>
                    <a:bodyPr/>
                    <a:lstStyle/>
                    <a:p>
                      <a:endParaRPr lang="en-US" dirty="0"/>
                    </a:p>
                  </a:txBody>
                  <a:tcPr/>
                </a:tc>
                <a:tc hMerge="1">
                  <a:txBody>
                    <a:bodyPr/>
                    <a:lstStyle/>
                    <a:p>
                      <a:endParaRPr lang="en-US" dirty="0"/>
                    </a:p>
                  </a:txBody>
                  <a:tcPr/>
                </a:tc>
                <a:tc gridSpan="3">
                  <a:txBody>
                    <a:bodyPr/>
                    <a:lstStyle/>
                    <a:p>
                      <a:pPr algn="ctr"/>
                      <a:r>
                        <a:rPr lang="en-US" sz="2400" dirty="0" err="1" smtClean="0"/>
                        <a:t>Chữ</a:t>
                      </a:r>
                      <a:r>
                        <a:rPr lang="en-US" sz="2400" baseline="0" dirty="0" smtClean="0"/>
                        <a:t> </a:t>
                      </a:r>
                      <a:r>
                        <a:rPr lang="en-US" sz="2400" baseline="0" dirty="0" err="1" smtClean="0"/>
                        <a:t>kí</a:t>
                      </a:r>
                      <a:r>
                        <a:rPr lang="en-US" sz="2400" baseline="0" dirty="0" smtClean="0"/>
                        <a:t> </a:t>
                      </a:r>
                      <a:r>
                        <a:rPr lang="en-US" sz="2400" baseline="0" dirty="0" err="1" smtClean="0"/>
                        <a:t>của</a:t>
                      </a:r>
                      <a:r>
                        <a:rPr lang="en-US" sz="2400" baseline="0" dirty="0" smtClean="0"/>
                        <a:t> GV</a:t>
                      </a:r>
                      <a:endParaRPr lang="en-US" sz="2400" dirty="0"/>
                    </a:p>
                  </a:txBody>
                  <a:tcPr/>
                </a:tc>
                <a:tc hMerge="1">
                  <a:txBody>
                    <a:bodyPr/>
                    <a:lstStyle/>
                    <a:p>
                      <a:endParaRPr lang="en-US" dirty="0"/>
                    </a:p>
                  </a:txBody>
                  <a:tcPr/>
                </a:tc>
                <a:tc hMerge="1">
                  <a:txBody>
                    <a:bodyPr/>
                    <a:lstStyle/>
                    <a:p>
                      <a:endParaRPr lang="en-US" dirty="0"/>
                    </a:p>
                  </a:txBody>
                  <a:tcPr/>
                </a:tc>
              </a:tr>
            </a:tbl>
          </a:graphicData>
        </a:graphic>
      </p:graphicFrame>
      <p:sp>
        <p:nvSpPr>
          <p:cNvPr id="9" name="TextBox 8"/>
          <p:cNvSpPr txBox="1"/>
          <p:nvPr/>
        </p:nvSpPr>
        <p:spPr>
          <a:xfrm>
            <a:off x="914400" y="304800"/>
            <a:ext cx="7315200" cy="1077218"/>
          </a:xfrm>
          <a:prstGeom prst="rect">
            <a:avLst/>
          </a:prstGeom>
          <a:noFill/>
        </p:spPr>
        <p:txBody>
          <a:bodyPr wrap="square" rtlCol="0">
            <a:spAutoFit/>
          </a:bodyPr>
          <a:lstStyle/>
          <a:p>
            <a:pPr algn="ctr"/>
            <a:r>
              <a:rPr lang="en-US" sz="2800" dirty="0" smtClean="0"/>
              <a:t>HỢP ĐỒNG HỌC TẬP MÔN LỊCH SỬ</a:t>
            </a:r>
          </a:p>
          <a:p>
            <a:pPr algn="ctr"/>
            <a:r>
              <a:rPr lang="en-US" dirty="0" smtClean="0"/>
              <a:t>           (BÀI 20: ÔN TẬP)</a:t>
            </a:r>
          </a:p>
          <a:p>
            <a:r>
              <a:rPr lang="en-US" dirty="0" smtClean="0"/>
              <a:t>HỌ VÀ TÊN: ……………………………………………..</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248400"/>
          </a:xfrm>
        </p:spPr>
        <p:txBody>
          <a:bodyPr>
            <a:normAutofit/>
          </a:bodyPr>
          <a:lstStyle/>
          <a:p>
            <a:pPr>
              <a:buNone/>
            </a:pPr>
            <a:r>
              <a:rPr lang="en-US" sz="2000" b="1" dirty="0" smtClean="0"/>
              <a:t>                            </a:t>
            </a:r>
            <a:r>
              <a:rPr lang="en-US" sz="2400" b="1" dirty="0" smtClean="0">
                <a:latin typeface="Times New Roman" pitchFamily="18" charset="0"/>
                <a:cs typeface="Times New Roman" pitchFamily="18" charset="0"/>
              </a:rPr>
              <a:t>CÁC HÌNH THỨC TỔ CHỨC DHLS</a:t>
            </a:r>
          </a:p>
          <a:p>
            <a:pPr>
              <a:buNone/>
            </a:pPr>
            <a:endParaRPr lang="en-US" sz="2000" b="1" dirty="0"/>
          </a:p>
        </p:txBody>
      </p:sp>
      <p:sp>
        <p:nvSpPr>
          <p:cNvPr id="5" name="Rounded Rectangle 4"/>
          <p:cNvSpPr/>
          <p:nvPr/>
        </p:nvSpPr>
        <p:spPr>
          <a:xfrm>
            <a:off x="2819400" y="914400"/>
            <a:ext cx="5867400" cy="1676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r>
              <a:rPr lang="en-US" sz="2000" dirty="0" smtClean="0">
                <a:solidFill>
                  <a:schemeClr val="tx1"/>
                </a:solidFill>
              </a:rPr>
              <a:t> </a:t>
            </a:r>
            <a:r>
              <a:rPr lang="en-US" sz="2800" dirty="0" smtClean="0">
                <a:solidFill>
                  <a:schemeClr val="tx1"/>
                </a:solidFill>
                <a:latin typeface="Times New Roman" pitchFamily="18" charset="0"/>
                <a:cs typeface="Times New Roman" pitchFamily="18" charset="0"/>
              </a:rPr>
              <a:t>HTTCDH </a:t>
            </a:r>
            <a:r>
              <a:rPr lang="en-US" sz="2800" dirty="0" err="1" smtClean="0">
                <a:solidFill>
                  <a:schemeClr val="tx1"/>
                </a:solidFill>
                <a:latin typeface="Times New Roman" pitchFamily="18" charset="0"/>
                <a:cs typeface="Times New Roman" pitchFamily="18" charset="0"/>
              </a:rPr>
              <a:t>trên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lớp</a:t>
            </a:r>
            <a:r>
              <a:rPr lang="en-US" sz="2800" dirty="0" smtClean="0">
                <a:solidFill>
                  <a:schemeClr val="tx1"/>
                </a:solidFill>
                <a:latin typeface="Times New Roman" pitchFamily="18" charset="0"/>
                <a:cs typeface="Times New Roman" pitchFamily="18" charset="0"/>
              </a:rPr>
              <a:t> (HĐGD </a:t>
            </a:r>
            <a:r>
              <a:rPr lang="en-US" sz="2800" dirty="0" err="1" smtClean="0">
                <a:solidFill>
                  <a:schemeClr val="tx1"/>
                </a:solidFill>
                <a:latin typeface="Times New Roman" pitchFamily="18" charset="0"/>
                <a:cs typeface="Times New Roman" pitchFamily="18" charset="0"/>
              </a:rPr>
              <a:t>trên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lớp</a:t>
            </a:r>
            <a:r>
              <a:rPr lang="en-US" sz="2800" dirty="0" smtClean="0">
                <a:solidFill>
                  <a:schemeClr val="tx1"/>
                </a:solidFill>
                <a:latin typeface="Times New Roman" pitchFamily="18" charset="0"/>
                <a:cs typeface="Times New Roman" pitchFamily="18" charset="0"/>
              </a:rPr>
              <a:t>)</a:t>
            </a:r>
          </a:p>
          <a:p>
            <a:pPr algn="just">
              <a:buFontTx/>
              <a:buChar char="-"/>
            </a:pPr>
            <a:r>
              <a:rPr lang="en-US" sz="2800" dirty="0" smtClean="0">
                <a:solidFill>
                  <a:schemeClr val="tx1"/>
                </a:solidFill>
                <a:latin typeface="Times New Roman" pitchFamily="18" charset="0"/>
                <a:cs typeface="Times New Roman" pitchFamily="18" charset="0"/>
              </a:rPr>
              <a:t> HTTCDH </a:t>
            </a:r>
            <a:r>
              <a:rPr lang="en-US" sz="2800" dirty="0" err="1" smtClean="0">
                <a:solidFill>
                  <a:schemeClr val="tx1"/>
                </a:solidFill>
                <a:latin typeface="Times New Roman" pitchFamily="18" charset="0"/>
                <a:cs typeface="Times New Roman" pitchFamily="18" charset="0"/>
              </a:rPr>
              <a:t>ngoài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lớp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tham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quan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tập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bài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tại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bảo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tàng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địa</a:t>
            </a:r>
            <a:r>
              <a:rPr lang="en-US" sz="2800" dirty="0" smtClean="0">
                <a:solidFill>
                  <a:schemeClr val="tx1"/>
                </a:solidFill>
                <a:latin typeface="Times New Roman" pitchFamily="18" charset="0"/>
                <a:cs typeface="Times New Roman" pitchFamily="18" charset="0"/>
              </a:rPr>
              <a:t>,…) </a:t>
            </a:r>
            <a:endParaRPr lang="en-US" sz="2800" dirty="0">
              <a:solidFill>
                <a:schemeClr val="tx1"/>
              </a:solidFill>
              <a:latin typeface="Times New Roman" pitchFamily="18" charset="0"/>
              <a:cs typeface="Times New Roman" pitchFamily="18" charset="0"/>
            </a:endParaRPr>
          </a:p>
        </p:txBody>
      </p:sp>
      <p:sp>
        <p:nvSpPr>
          <p:cNvPr id="6" name="Pentagon 5"/>
          <p:cNvSpPr/>
          <p:nvPr/>
        </p:nvSpPr>
        <p:spPr>
          <a:xfrm>
            <a:off x="457200" y="3733800"/>
            <a:ext cx="2362200" cy="1295400"/>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Các</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dạng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tổ</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chức</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hoạt</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động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học</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tập</a:t>
            </a:r>
            <a:endParaRPr lang="en-US" sz="2400" b="1" dirty="0">
              <a:solidFill>
                <a:schemeClr val="tx1"/>
              </a:solidFill>
              <a:latin typeface="Times New Roman" pitchFamily="18" charset="0"/>
              <a:cs typeface="Times New Roman" pitchFamily="18" charset="0"/>
            </a:endParaRPr>
          </a:p>
        </p:txBody>
      </p:sp>
      <p:sp>
        <p:nvSpPr>
          <p:cNvPr id="7" name="Pentagon 6"/>
          <p:cNvSpPr/>
          <p:nvPr/>
        </p:nvSpPr>
        <p:spPr>
          <a:xfrm>
            <a:off x="228600" y="838200"/>
            <a:ext cx="2362200" cy="1371600"/>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0000FF"/>
                </a:solidFill>
                <a:latin typeface="Times New Roman" pitchFamily="18" charset="0"/>
                <a:cs typeface="Times New Roman" pitchFamily="18" charset="0"/>
              </a:rPr>
              <a:t>Các</a:t>
            </a:r>
            <a:r>
              <a:rPr lang="en-US" sz="2400" b="1" dirty="0" smtClean="0">
                <a:solidFill>
                  <a:srgbClr val="0000FF"/>
                </a:solidFill>
                <a:latin typeface="Times New Roman" pitchFamily="18" charset="0"/>
                <a:cs typeface="Times New Roman" pitchFamily="18" charset="0"/>
              </a:rPr>
              <a:t> HTTCDH </a:t>
            </a:r>
            <a:r>
              <a:rPr lang="en-US" sz="2400" b="1" dirty="0" err="1" smtClean="0">
                <a:solidFill>
                  <a:srgbClr val="0000FF"/>
                </a:solidFill>
                <a:latin typeface="Times New Roman" pitchFamily="18" charset="0"/>
                <a:cs typeface="Times New Roman" pitchFamily="18" charset="0"/>
              </a:rPr>
              <a:t>chủ</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yếu</a:t>
            </a:r>
            <a:r>
              <a:rPr lang="en-US" sz="2400" b="1" dirty="0" smtClean="0">
                <a:solidFill>
                  <a:srgbClr val="0000FF"/>
                </a:solidFill>
                <a:latin typeface="Times New Roman" pitchFamily="18" charset="0"/>
                <a:cs typeface="Times New Roman" pitchFamily="18" charset="0"/>
              </a:rPr>
              <a:t> ở </a:t>
            </a:r>
            <a:r>
              <a:rPr lang="en-US" sz="2400" b="1" dirty="0" err="1" smtClean="0">
                <a:solidFill>
                  <a:srgbClr val="0000FF"/>
                </a:solidFill>
                <a:latin typeface="Times New Roman" pitchFamily="18" charset="0"/>
                <a:cs typeface="Times New Roman" pitchFamily="18" charset="0"/>
              </a:rPr>
              <a:t>trường</a:t>
            </a:r>
            <a:r>
              <a:rPr lang="en-US" sz="2400" b="1" dirty="0" smtClean="0">
                <a:solidFill>
                  <a:srgbClr val="0000FF"/>
                </a:solidFill>
                <a:latin typeface="Times New Roman" pitchFamily="18" charset="0"/>
                <a:cs typeface="Times New Roman" pitchFamily="18" charset="0"/>
              </a:rPr>
              <a:t> PT</a:t>
            </a:r>
            <a:endParaRPr lang="en-US" sz="2400" b="1" dirty="0">
              <a:solidFill>
                <a:srgbClr val="0000FF"/>
              </a:solidFill>
              <a:latin typeface="Times New Roman" pitchFamily="18" charset="0"/>
              <a:cs typeface="Times New Roman" pitchFamily="18" charset="0"/>
            </a:endParaRPr>
          </a:p>
        </p:txBody>
      </p:sp>
      <p:sp>
        <p:nvSpPr>
          <p:cNvPr id="10" name="Rounded Rectangle 9"/>
          <p:cNvSpPr/>
          <p:nvPr/>
        </p:nvSpPr>
        <p:spPr>
          <a:xfrm>
            <a:off x="3200400" y="3505200"/>
            <a:ext cx="5638800" cy="14478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buFontTx/>
              <a:buChar char="-"/>
            </a:pPr>
            <a:r>
              <a:rPr lang="en-US" sz="2400" dirty="0" smtClean="0">
                <a:solidFill>
                  <a:schemeClr val="tx1"/>
                </a:solidFill>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toàn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lớp</a:t>
            </a:r>
            <a:endParaRPr lang="en-US" sz="3200" dirty="0" smtClean="0">
              <a:solidFill>
                <a:schemeClr val="tx1"/>
              </a:solidFill>
              <a:latin typeface="Times New Roman" pitchFamily="18" charset="0"/>
              <a:cs typeface="Times New Roman" pitchFamily="18" charset="0"/>
            </a:endParaRPr>
          </a:p>
          <a:p>
            <a:pPr algn="just">
              <a:buFontTx/>
              <a:buChar char="-"/>
            </a:pP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tổ</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nhóm</a:t>
            </a:r>
            <a:endParaRPr lang="en-US" sz="3200" dirty="0" smtClean="0">
              <a:solidFill>
                <a:schemeClr val="tx1"/>
              </a:solidFill>
              <a:latin typeface="Times New Roman" pitchFamily="18" charset="0"/>
              <a:cs typeface="Times New Roman" pitchFamily="18" charset="0"/>
            </a:endParaRPr>
          </a:p>
          <a:p>
            <a:pPr algn="just">
              <a:buFontTx/>
              <a:buChar char="-"/>
            </a:pP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nhân</a:t>
            </a:r>
            <a:endParaRPr lang="en-US"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checkerboard(across)">
                                      <p:cBhvr>
                                        <p:cTn id="17" dur="500"/>
                                        <p:tgtEl>
                                          <p:spTgt spid="5">
                                            <p:txEl>
                                              <p:pRg st="0" end="0"/>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checkerboard(across)">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amond(in)">
                                      <p:cBhvr>
                                        <p:cTn id="25" dur="2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checkerboard(across)">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152400" y="2819400"/>
            <a:ext cx="2286000" cy="1447800"/>
          </a:xfrm>
          <a:prstGeom prst="homePlate">
            <a:avLst>
              <a:gd name="adj" fmla="val 3684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0000FF"/>
                </a:solidFill>
                <a:latin typeface="Times New Roman" pitchFamily="18" charset="0"/>
                <a:cs typeface="Times New Roman" pitchFamily="18" charset="0"/>
              </a:rPr>
              <a:t>Các</a:t>
            </a:r>
            <a:r>
              <a:rPr lang="en-US" sz="2400" b="1" dirty="0" smtClean="0">
                <a:solidFill>
                  <a:srgbClr val="0000FF"/>
                </a:solidFill>
                <a:latin typeface="Times New Roman" pitchFamily="18" charset="0"/>
                <a:cs typeface="Times New Roman" pitchFamily="18" charset="0"/>
              </a:rPr>
              <a:t> HTTCDH </a:t>
            </a:r>
            <a:r>
              <a:rPr lang="en-US" sz="2400" b="1" dirty="0" err="1" smtClean="0">
                <a:solidFill>
                  <a:srgbClr val="0000FF"/>
                </a:solidFill>
                <a:latin typeface="Times New Roman" pitchFamily="18" charset="0"/>
                <a:cs typeface="Times New Roman" pitchFamily="18" charset="0"/>
              </a:rPr>
              <a:t>Lịch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sử</a:t>
            </a:r>
            <a:r>
              <a:rPr lang="en-US" sz="2400" b="1" dirty="0" smtClean="0">
                <a:solidFill>
                  <a:srgbClr val="0000FF"/>
                </a:solidFill>
                <a:latin typeface="Times New Roman" pitchFamily="18" charset="0"/>
                <a:cs typeface="Times New Roman" pitchFamily="18" charset="0"/>
              </a:rPr>
              <a:t> </a:t>
            </a:r>
          </a:p>
          <a:p>
            <a:pPr algn="ctr"/>
            <a:r>
              <a:rPr lang="en-US" sz="2400" b="1" dirty="0" smtClean="0">
                <a:solidFill>
                  <a:srgbClr val="0000FF"/>
                </a:solidFill>
                <a:latin typeface="Times New Roman" pitchFamily="18" charset="0"/>
                <a:cs typeface="Times New Roman" pitchFamily="18" charset="0"/>
              </a:rPr>
              <a:t>ở </a:t>
            </a:r>
            <a:r>
              <a:rPr lang="en-US" sz="2400" b="1" dirty="0" err="1" smtClean="0">
                <a:solidFill>
                  <a:srgbClr val="0000FF"/>
                </a:solidFill>
                <a:latin typeface="Times New Roman" pitchFamily="18" charset="0"/>
                <a:cs typeface="Times New Roman" pitchFamily="18" charset="0"/>
              </a:rPr>
              <a:t>trường</a:t>
            </a:r>
            <a:r>
              <a:rPr lang="en-US" sz="2400" b="1" dirty="0" smtClean="0">
                <a:solidFill>
                  <a:srgbClr val="0000FF"/>
                </a:solidFill>
                <a:latin typeface="Times New Roman" pitchFamily="18" charset="0"/>
                <a:cs typeface="Times New Roman" pitchFamily="18" charset="0"/>
              </a:rPr>
              <a:t> PT</a:t>
            </a:r>
            <a:endParaRPr lang="en-US" sz="2400" b="1" dirty="0">
              <a:solidFill>
                <a:srgbClr val="0000FF"/>
              </a:solidFill>
              <a:latin typeface="Times New Roman" pitchFamily="18" charset="0"/>
              <a:cs typeface="Times New Roman" pitchFamily="18" charset="0"/>
            </a:endParaRPr>
          </a:p>
        </p:txBody>
      </p:sp>
      <p:sp>
        <p:nvSpPr>
          <p:cNvPr id="5" name="Rounded Rectangle 4"/>
          <p:cNvSpPr/>
          <p:nvPr/>
        </p:nvSpPr>
        <p:spPr>
          <a:xfrm>
            <a:off x="2895600" y="1219200"/>
            <a:ext cx="5867400" cy="18288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HOẠT ĐỘNG NỘI KHÓA</a:t>
            </a: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LS </a:t>
            </a:r>
            <a:r>
              <a:rPr lang="en-US" sz="2400" dirty="0" err="1" smtClean="0">
                <a:solidFill>
                  <a:schemeClr val="tx1"/>
                </a:solidFill>
                <a:latin typeface="Times New Roman" pitchFamily="18" charset="0"/>
                <a:cs typeface="Times New Roman" pitchFamily="18" charset="0"/>
              </a:rPr>
              <a:t>trên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lớp</a:t>
            </a:r>
            <a:endParaRPr lang="en-US" sz="2400" dirty="0" smtClean="0">
              <a:solidFill>
                <a:schemeClr val="tx1"/>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LS </a:t>
            </a:r>
            <a:r>
              <a:rPr lang="en-US" sz="2400" dirty="0" err="1" smtClean="0">
                <a:solidFill>
                  <a:schemeClr val="tx1"/>
                </a:solidFill>
                <a:latin typeface="Times New Roman" pitchFamily="18" charset="0"/>
                <a:cs typeface="Times New Roman" pitchFamily="18" charset="0"/>
              </a:rPr>
              <a:t>tại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bàn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địa</a:t>
            </a:r>
            <a:endParaRPr lang="en-US" sz="2400" dirty="0" smtClean="0">
              <a:solidFill>
                <a:schemeClr val="tx1"/>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Tham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quan</a:t>
            </a:r>
            <a:endParaRPr lang="en-US" sz="2400" dirty="0" smtClean="0">
              <a:solidFill>
                <a:schemeClr val="tx1"/>
              </a:solidFill>
              <a:latin typeface="Times New Roman" pitchFamily="18" charset="0"/>
              <a:cs typeface="Times New Roman" pitchFamily="18" charset="0"/>
            </a:endParaRPr>
          </a:p>
          <a:p>
            <a:pPr algn="just">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endParaRPr lang="en-US" sz="2400" dirty="0">
              <a:solidFill>
                <a:schemeClr val="tx1"/>
              </a:solidFill>
              <a:latin typeface="Times New Roman" pitchFamily="18" charset="0"/>
              <a:cs typeface="Times New Roman" pitchFamily="18" charset="0"/>
            </a:endParaRPr>
          </a:p>
        </p:txBody>
      </p:sp>
      <p:cxnSp>
        <p:nvCxnSpPr>
          <p:cNvPr id="7" name="Straight Connector 6"/>
          <p:cNvCxnSpPr/>
          <p:nvPr/>
        </p:nvCxnSpPr>
        <p:spPr>
          <a:xfrm rot="5400000">
            <a:off x="38100" y="3695700"/>
            <a:ext cx="5105400" cy="1588"/>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2895600" y="3200400"/>
            <a:ext cx="5943600" cy="3200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HOẠT ĐỘNG NGOẠI KHÓA</a:t>
            </a:r>
          </a:p>
          <a:p>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thảo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luận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xuất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sách</a:t>
            </a:r>
            <a:endParaRPr lang="en-US" sz="2400" dirty="0" smtClean="0">
              <a:solidFill>
                <a:schemeClr val="tx1"/>
              </a:solidFill>
              <a:latin typeface="Times New Roman" pitchFamily="18" charset="0"/>
              <a:cs typeface="Times New Roman" pitchFamily="18" charset="0"/>
            </a:endParaRPr>
          </a:p>
          <a:p>
            <a:pPr>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chuyện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sử</a:t>
            </a:r>
            <a:endParaRPr lang="en-US" sz="2400" dirty="0" smtClean="0">
              <a:solidFill>
                <a:schemeClr val="tx1"/>
              </a:solidFill>
              <a:latin typeface="Times New Roman" pitchFamily="18" charset="0"/>
              <a:cs typeface="Times New Roman" pitchFamily="18" charset="0"/>
            </a:endParaRPr>
          </a:p>
          <a:p>
            <a:pPr>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Trải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nghiệm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tham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quan</a:t>
            </a:r>
            <a:endParaRPr lang="en-US" sz="2400" dirty="0" smtClean="0">
              <a:solidFill>
                <a:schemeClr val="tx1"/>
              </a:solidFill>
              <a:latin typeface="Times New Roman" pitchFamily="18" charset="0"/>
              <a:cs typeface="Times New Roman" pitchFamily="18" charset="0"/>
            </a:endParaRPr>
          </a:p>
          <a:p>
            <a:pPr>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Trò</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sử</a:t>
            </a:r>
            <a:endParaRPr lang="en-US" sz="2400" dirty="0" smtClean="0">
              <a:solidFill>
                <a:schemeClr val="tx1"/>
              </a:solidFill>
              <a:latin typeface="Times New Roman" pitchFamily="18" charset="0"/>
              <a:cs typeface="Times New Roman" pitchFamily="18" charset="0"/>
            </a:endParaRPr>
          </a:p>
          <a:p>
            <a:pPr>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hội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sử</a:t>
            </a:r>
            <a:endParaRPr lang="en-US" sz="2400" dirty="0" smtClean="0">
              <a:solidFill>
                <a:schemeClr val="tx1"/>
              </a:solidFill>
              <a:latin typeface="Times New Roman" pitchFamily="18" charset="0"/>
              <a:cs typeface="Times New Roman" pitchFamily="18" charset="0"/>
            </a:endParaRPr>
          </a:p>
          <a:p>
            <a:pPr>
              <a:buFontTx/>
              <a:buChar cha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ích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hội</a:t>
            </a:r>
            <a:r>
              <a:rPr lang="en-US" sz="2400" dirty="0" smtClean="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FEAEB1-CBC2-A34F-81D0-B31656B1053D}"/>
              </a:ext>
            </a:extLst>
          </p:cNvPr>
          <p:cNvSpPr>
            <a:spLocks noGrp="1"/>
          </p:cNvSpPr>
          <p:nvPr>
            <p:ph type="title"/>
          </p:nvPr>
        </p:nvSpPr>
        <p:spPr/>
        <p:txBody>
          <a:bodyPr>
            <a:normAutofit fontScale="90000"/>
          </a:bodyPr>
          <a:lstStyle/>
          <a:p>
            <a:r>
              <a:rPr lang="en-US" dirty="0" err="1"/>
              <a:t>Lưu</a:t>
            </a:r>
            <a:r>
              <a:rPr lang="en-US" dirty="0"/>
              <a:t> </a:t>
            </a:r>
            <a:r>
              <a:rPr lang="en-US" dirty="0" err="1"/>
              <a:t>ý</a:t>
            </a:r>
            <a:r>
              <a:rPr lang="en-US" dirty="0"/>
              <a:t> </a:t>
            </a:r>
            <a:r>
              <a:rPr lang="en-US" dirty="0" err="1"/>
              <a:t>khi</a:t>
            </a:r>
            <a:r>
              <a:rPr lang="en-US" dirty="0"/>
              <a:t> </a:t>
            </a:r>
            <a:r>
              <a:rPr lang="en-US" dirty="0" err="1"/>
              <a:t>tiến</a:t>
            </a:r>
            <a:r>
              <a:rPr lang="en-US" dirty="0"/>
              <a:t> </a:t>
            </a:r>
            <a:r>
              <a:rPr lang="en-US" dirty="0" err="1"/>
              <a:t>hành</a:t>
            </a:r>
            <a:r>
              <a:rPr lang="en-US" dirty="0"/>
              <a:t> </a:t>
            </a:r>
            <a:r>
              <a:rPr lang="en-US" dirty="0" err="1"/>
              <a:t>hoạt</a:t>
            </a:r>
            <a:r>
              <a:rPr lang="en-US" dirty="0"/>
              <a:t> </a:t>
            </a:r>
            <a:r>
              <a:rPr lang="en-US" dirty="0" err="1"/>
              <a:t>động</a:t>
            </a:r>
            <a:r>
              <a:rPr lang="en-US" dirty="0"/>
              <a:t> </a:t>
            </a:r>
            <a:r>
              <a:rPr lang="en-US" dirty="0" err="1"/>
              <a:t>ngoại</a:t>
            </a:r>
            <a:r>
              <a:rPr lang="en-US" dirty="0"/>
              <a:t> </a:t>
            </a:r>
            <a:r>
              <a:rPr lang="en-US" dirty="0" err="1"/>
              <a:t>khóa</a:t>
            </a:r>
            <a:endParaRPr lang="en-US" dirty="0"/>
          </a:p>
        </p:txBody>
      </p:sp>
      <p:sp>
        <p:nvSpPr>
          <p:cNvPr id="3" name="Content Placeholder 2">
            <a:extLst>
              <a:ext uri="{FF2B5EF4-FFF2-40B4-BE49-F238E27FC236}">
                <a16:creationId xmlns:a16="http://schemas.microsoft.com/office/drawing/2014/main" xmlns="" id="{F3A88F9F-1E43-2B48-9D4A-C7411DEE3656}"/>
              </a:ext>
            </a:extLst>
          </p:cNvPr>
          <p:cNvSpPr>
            <a:spLocks noGrp="1"/>
          </p:cNvSpPr>
          <p:nvPr>
            <p:ph idx="1"/>
          </p:nvPr>
        </p:nvSpPr>
        <p:spPr/>
        <p:txBody>
          <a:bodyPr/>
          <a:lstStyle/>
          <a:p>
            <a:r>
              <a:rPr lang="en-US" dirty="0" err="1"/>
              <a:t>Thực</a:t>
            </a:r>
            <a:r>
              <a:rPr lang="en-US" dirty="0"/>
              <a:t> </a:t>
            </a:r>
            <a:r>
              <a:rPr lang="en-US" dirty="0" err="1"/>
              <a:t>hiện</a:t>
            </a:r>
            <a:r>
              <a:rPr lang="en-US" dirty="0"/>
              <a:t> </a:t>
            </a:r>
            <a:r>
              <a:rPr lang="en-US" dirty="0" err="1"/>
              <a:t>mục</a:t>
            </a:r>
            <a:r>
              <a:rPr lang="en-US" dirty="0"/>
              <a:t> </a:t>
            </a:r>
            <a:r>
              <a:rPr lang="en-US" dirty="0" err="1"/>
              <a:t>tiêu</a:t>
            </a:r>
            <a:r>
              <a:rPr lang="en-US" dirty="0"/>
              <a:t> </a:t>
            </a:r>
            <a:r>
              <a:rPr lang="en-US" dirty="0" err="1"/>
              <a:t>giáo</a:t>
            </a:r>
            <a:r>
              <a:rPr lang="en-US" dirty="0"/>
              <a:t> </a:t>
            </a:r>
            <a:r>
              <a:rPr lang="en-US" dirty="0" err="1"/>
              <a:t>dục</a:t>
            </a:r>
            <a:r>
              <a:rPr lang="en-US" dirty="0"/>
              <a:t> </a:t>
            </a:r>
            <a:r>
              <a:rPr lang="en-US" dirty="0" err="1"/>
              <a:t>của</a:t>
            </a:r>
            <a:r>
              <a:rPr lang="en-US" dirty="0"/>
              <a:t> </a:t>
            </a:r>
            <a:r>
              <a:rPr lang="en-US" dirty="0" err="1"/>
              <a:t>môn</a:t>
            </a:r>
            <a:r>
              <a:rPr lang="en-US" dirty="0"/>
              <a:t> </a:t>
            </a:r>
            <a:r>
              <a:rPr lang="en-US" dirty="0" err="1"/>
              <a:t>học</a:t>
            </a:r>
            <a:r>
              <a:rPr lang="en-US" dirty="0"/>
              <a:t> </a:t>
            </a:r>
            <a:r>
              <a:rPr lang="en-US" dirty="0" err="1"/>
              <a:t>nói</a:t>
            </a:r>
            <a:r>
              <a:rPr lang="en-US" dirty="0"/>
              <a:t> </a:t>
            </a:r>
            <a:r>
              <a:rPr lang="en-US" dirty="0" err="1"/>
              <a:t>riêng</a:t>
            </a:r>
            <a:r>
              <a:rPr lang="en-US" dirty="0"/>
              <a:t> </a:t>
            </a:r>
            <a:r>
              <a:rPr lang="en-US" dirty="0" err="1"/>
              <a:t>và</a:t>
            </a:r>
            <a:r>
              <a:rPr lang="en-US" dirty="0"/>
              <a:t> </a:t>
            </a:r>
            <a:r>
              <a:rPr lang="en-US" dirty="0" err="1"/>
              <a:t>của</a:t>
            </a:r>
            <a:r>
              <a:rPr lang="en-US" dirty="0"/>
              <a:t> </a:t>
            </a:r>
            <a:r>
              <a:rPr lang="en-US" dirty="0" err="1"/>
              <a:t>cấp</a:t>
            </a:r>
            <a:r>
              <a:rPr lang="en-US" dirty="0"/>
              <a:t> </a:t>
            </a:r>
            <a:r>
              <a:rPr lang="en-US" dirty="0" err="1"/>
              <a:t>học</a:t>
            </a:r>
            <a:r>
              <a:rPr lang="en-US" dirty="0"/>
              <a:t> </a:t>
            </a:r>
            <a:r>
              <a:rPr lang="en-US" dirty="0" err="1"/>
              <a:t>nói</a:t>
            </a:r>
            <a:r>
              <a:rPr lang="en-US" dirty="0"/>
              <a:t> </a:t>
            </a:r>
            <a:r>
              <a:rPr lang="en-US" dirty="0" err="1"/>
              <a:t>chung</a:t>
            </a:r>
            <a:r>
              <a:rPr lang="en-US" dirty="0"/>
              <a:t>;</a:t>
            </a:r>
          </a:p>
          <a:p>
            <a:r>
              <a:rPr lang="en-US" dirty="0" err="1"/>
              <a:t>Có</a:t>
            </a:r>
            <a:r>
              <a:rPr lang="en-US" dirty="0"/>
              <a:t> </a:t>
            </a:r>
            <a:r>
              <a:rPr lang="en-US" dirty="0" err="1"/>
              <a:t>liên</a:t>
            </a:r>
            <a:r>
              <a:rPr lang="en-US" dirty="0"/>
              <a:t> </a:t>
            </a:r>
            <a:r>
              <a:rPr lang="en-US" dirty="0" err="1"/>
              <a:t>quan</a:t>
            </a:r>
            <a:r>
              <a:rPr lang="en-US" dirty="0"/>
              <a:t> </a:t>
            </a:r>
            <a:r>
              <a:rPr lang="en-US" dirty="0" err="1"/>
              <a:t>chặt</a:t>
            </a:r>
            <a:r>
              <a:rPr lang="en-US" dirty="0"/>
              <a:t> </a:t>
            </a:r>
            <a:r>
              <a:rPr lang="en-US" dirty="0" err="1"/>
              <a:t>chẽ</a:t>
            </a:r>
            <a:r>
              <a:rPr lang="en-US" dirty="0"/>
              <a:t> </a:t>
            </a:r>
            <a:r>
              <a:rPr lang="en-US" dirty="0" err="1"/>
              <a:t>với</a:t>
            </a:r>
            <a:r>
              <a:rPr lang="en-US" dirty="0"/>
              <a:t> </a:t>
            </a:r>
            <a:r>
              <a:rPr lang="en-US" dirty="0" err="1"/>
              <a:t>hoạt</a:t>
            </a:r>
            <a:r>
              <a:rPr lang="en-US" dirty="0"/>
              <a:t> </a:t>
            </a:r>
            <a:r>
              <a:rPr lang="en-US" dirty="0" err="1"/>
              <a:t>động</a:t>
            </a:r>
            <a:r>
              <a:rPr lang="en-US" dirty="0"/>
              <a:t> </a:t>
            </a:r>
            <a:r>
              <a:rPr lang="en-US" dirty="0" err="1"/>
              <a:t>nội</a:t>
            </a:r>
            <a:r>
              <a:rPr lang="en-US" dirty="0"/>
              <a:t> </a:t>
            </a:r>
            <a:r>
              <a:rPr lang="en-US" dirty="0" err="1"/>
              <a:t>khóa</a:t>
            </a:r>
            <a:endParaRPr lang="en-US" dirty="0"/>
          </a:p>
          <a:p>
            <a:r>
              <a:rPr lang="en-US" dirty="0" err="1"/>
              <a:t>Gọn</a:t>
            </a:r>
            <a:r>
              <a:rPr lang="en-US" dirty="0"/>
              <a:t> </a:t>
            </a:r>
            <a:r>
              <a:rPr lang="en-US" dirty="0" err="1"/>
              <a:t>nhẹ</a:t>
            </a:r>
            <a:r>
              <a:rPr lang="en-US" dirty="0"/>
              <a:t>, </a:t>
            </a:r>
            <a:r>
              <a:rPr lang="en-US" dirty="0" err="1"/>
              <a:t>tránh</a:t>
            </a:r>
            <a:r>
              <a:rPr lang="en-US" dirty="0"/>
              <a:t> </a:t>
            </a:r>
            <a:r>
              <a:rPr lang="en-US" dirty="0" err="1"/>
              <a:t>phô</a:t>
            </a:r>
            <a:r>
              <a:rPr lang="en-US" dirty="0"/>
              <a:t> </a:t>
            </a:r>
            <a:r>
              <a:rPr lang="en-US" dirty="0" err="1"/>
              <a:t>trương</a:t>
            </a:r>
            <a:endParaRPr lang="en-US" dirty="0"/>
          </a:p>
          <a:p>
            <a:r>
              <a:rPr lang="en-US" dirty="0" err="1"/>
              <a:t>Chú</a:t>
            </a:r>
            <a:r>
              <a:rPr lang="en-US" dirty="0"/>
              <a:t> </a:t>
            </a:r>
            <a:r>
              <a:rPr lang="en-US" dirty="0" err="1"/>
              <a:t>ý</a:t>
            </a:r>
            <a:r>
              <a:rPr lang="en-US" dirty="0"/>
              <a:t> </a:t>
            </a:r>
            <a:r>
              <a:rPr lang="en-US" dirty="0" err="1"/>
              <a:t>phát</a:t>
            </a:r>
            <a:r>
              <a:rPr lang="en-US" dirty="0"/>
              <a:t> </a:t>
            </a:r>
            <a:r>
              <a:rPr lang="en-US" dirty="0" err="1"/>
              <a:t>triển</a:t>
            </a:r>
            <a:r>
              <a:rPr lang="en-US" dirty="0"/>
              <a:t> NLHS </a:t>
            </a:r>
            <a:r>
              <a:rPr lang="en-US" dirty="0" err="1"/>
              <a:t>thông</a:t>
            </a:r>
            <a:r>
              <a:rPr lang="en-US" dirty="0"/>
              <a:t> qua </a:t>
            </a:r>
            <a:r>
              <a:rPr lang="en-US" dirty="0" err="1"/>
              <a:t>lôi</a:t>
            </a:r>
            <a:r>
              <a:rPr lang="en-US" dirty="0"/>
              <a:t> </a:t>
            </a:r>
            <a:r>
              <a:rPr lang="en-US" dirty="0" err="1"/>
              <a:t>cuốn</a:t>
            </a:r>
            <a:r>
              <a:rPr lang="en-US" dirty="0"/>
              <a:t> </a:t>
            </a:r>
            <a:r>
              <a:rPr lang="en-US" dirty="0" err="1"/>
              <a:t>sự</a:t>
            </a:r>
            <a:r>
              <a:rPr lang="en-US" dirty="0"/>
              <a:t> </a:t>
            </a:r>
            <a:r>
              <a:rPr lang="en-US" dirty="0" err="1"/>
              <a:t>tham</a:t>
            </a:r>
            <a:r>
              <a:rPr lang="en-US" dirty="0"/>
              <a:t> </a:t>
            </a:r>
            <a:r>
              <a:rPr lang="en-US" dirty="0" err="1"/>
              <a:t>gia</a:t>
            </a:r>
            <a:r>
              <a:rPr lang="en-US" dirty="0"/>
              <a:t> </a:t>
            </a:r>
            <a:r>
              <a:rPr lang="en-US" dirty="0" err="1"/>
              <a:t>của</a:t>
            </a:r>
            <a:r>
              <a:rPr lang="en-US" dirty="0"/>
              <a:t> HS</a:t>
            </a:r>
          </a:p>
        </p:txBody>
      </p:sp>
    </p:spTree>
    <p:extLst>
      <p:ext uri="{BB962C8B-B14F-4D97-AF65-F5344CB8AC3E}">
        <p14:creationId xmlns:p14="http://schemas.microsoft.com/office/powerpoint/2010/main" xmlns="" val="15509384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ctr"/>
            <a:r>
              <a:rPr lang="en-US" sz="2800" dirty="0" err="1">
                <a:solidFill>
                  <a:srgbClr val="0000FF"/>
                </a:solidFill>
              </a:rPr>
              <a:t>Thiết</a:t>
            </a:r>
            <a:r>
              <a:rPr lang="en-US" sz="2800" dirty="0">
                <a:solidFill>
                  <a:srgbClr val="0000FF"/>
                </a:solidFill>
              </a:rPr>
              <a:t> </a:t>
            </a:r>
            <a:r>
              <a:rPr lang="en-US" sz="2800" dirty="0" err="1">
                <a:solidFill>
                  <a:srgbClr val="0000FF"/>
                </a:solidFill>
              </a:rPr>
              <a:t>kế</a:t>
            </a:r>
            <a:r>
              <a:rPr lang="en-US" sz="2800" dirty="0">
                <a:solidFill>
                  <a:srgbClr val="0000FF"/>
                </a:solidFill>
              </a:rPr>
              <a:t> </a:t>
            </a:r>
            <a:r>
              <a:rPr lang="en-US" sz="2800" dirty="0" err="1">
                <a:solidFill>
                  <a:srgbClr val="0000FF"/>
                </a:solidFill>
              </a:rPr>
              <a:t>và</a:t>
            </a:r>
            <a:r>
              <a:rPr lang="en-US" sz="2800" dirty="0">
                <a:solidFill>
                  <a:srgbClr val="0000FF"/>
                </a:solidFill>
              </a:rPr>
              <a:t> </a:t>
            </a:r>
            <a:r>
              <a:rPr lang="en-US" sz="2800" dirty="0" err="1">
                <a:solidFill>
                  <a:srgbClr val="0000FF"/>
                </a:solidFill>
              </a:rPr>
              <a:t>tiến</a:t>
            </a:r>
            <a:r>
              <a:rPr lang="en-US" sz="2800" dirty="0">
                <a:solidFill>
                  <a:srgbClr val="0000FF"/>
                </a:solidFill>
              </a:rPr>
              <a:t> </a:t>
            </a:r>
            <a:r>
              <a:rPr lang="en-US" sz="2800" dirty="0" err="1">
                <a:solidFill>
                  <a:srgbClr val="0000FF"/>
                </a:solidFill>
              </a:rPr>
              <a:t>hành</a:t>
            </a:r>
            <a:r>
              <a:rPr lang="en-US" sz="2800" dirty="0">
                <a:solidFill>
                  <a:srgbClr val="0000FF"/>
                </a:solidFill>
              </a:rPr>
              <a:t> </a:t>
            </a:r>
            <a:r>
              <a:rPr lang="en-US" sz="2800" dirty="0" err="1">
                <a:solidFill>
                  <a:srgbClr val="0000FF"/>
                </a:solidFill>
              </a:rPr>
              <a:t>các</a:t>
            </a:r>
            <a:r>
              <a:rPr lang="en-US" sz="2800" dirty="0">
                <a:solidFill>
                  <a:srgbClr val="0000FF"/>
                </a:solidFill>
              </a:rPr>
              <a:t> </a:t>
            </a:r>
            <a:r>
              <a:rPr lang="en-US" sz="2800" dirty="0" err="1">
                <a:solidFill>
                  <a:srgbClr val="0000FF"/>
                </a:solidFill>
              </a:rPr>
              <a:t>bhls</a:t>
            </a:r>
            <a:r>
              <a:rPr lang="en-US" sz="2800" dirty="0">
                <a:solidFill>
                  <a:srgbClr val="0000FF"/>
                </a:solidFill>
              </a:rPr>
              <a:t> </a:t>
            </a:r>
            <a:r>
              <a:rPr lang="en-US" sz="2800" dirty="0" err="1">
                <a:solidFill>
                  <a:srgbClr val="0000FF"/>
                </a:solidFill>
              </a:rPr>
              <a:t>tại</a:t>
            </a:r>
            <a:r>
              <a:rPr lang="en-US" sz="2800" dirty="0">
                <a:solidFill>
                  <a:srgbClr val="0000FF"/>
                </a:solidFill>
              </a:rPr>
              <a:t> </a:t>
            </a:r>
            <a:r>
              <a:rPr lang="en-US" sz="2800" dirty="0" err="1">
                <a:solidFill>
                  <a:srgbClr val="0000FF"/>
                </a:solidFill>
              </a:rPr>
              <a:t>thực</a:t>
            </a:r>
            <a:r>
              <a:rPr lang="en-US" sz="2800" dirty="0">
                <a:solidFill>
                  <a:srgbClr val="0000FF"/>
                </a:solidFill>
              </a:rPr>
              <a:t> </a:t>
            </a:r>
            <a:r>
              <a:rPr lang="en-US" sz="2800" dirty="0" err="1">
                <a:solidFill>
                  <a:srgbClr val="0000FF"/>
                </a:solidFill>
              </a:rPr>
              <a:t>địa</a:t>
            </a:r>
            <a:r>
              <a:rPr lang="en-US" sz="2800" dirty="0">
                <a:solidFill>
                  <a:srgbClr val="0000FF"/>
                </a:solidFill>
              </a:rPr>
              <a:t>,</a:t>
            </a:r>
            <a:br>
              <a:rPr lang="en-US" sz="2800" dirty="0">
                <a:solidFill>
                  <a:srgbClr val="0000FF"/>
                </a:solidFill>
              </a:rPr>
            </a:br>
            <a:r>
              <a:rPr lang="en-US" sz="2800" dirty="0">
                <a:solidFill>
                  <a:srgbClr val="0000FF"/>
                </a:solidFill>
              </a:rPr>
              <a:t> </a:t>
            </a:r>
            <a:r>
              <a:rPr lang="en-US" sz="2800" dirty="0" err="1">
                <a:solidFill>
                  <a:srgbClr val="0000FF"/>
                </a:solidFill>
              </a:rPr>
              <a:t>nhà</a:t>
            </a:r>
            <a:r>
              <a:rPr lang="en-US" sz="2800" dirty="0">
                <a:solidFill>
                  <a:srgbClr val="0000FF"/>
                </a:solidFill>
              </a:rPr>
              <a:t> </a:t>
            </a:r>
            <a:r>
              <a:rPr lang="en-US" sz="2800" dirty="0" err="1">
                <a:solidFill>
                  <a:srgbClr val="0000FF"/>
                </a:solidFill>
              </a:rPr>
              <a:t>bảo</a:t>
            </a:r>
            <a:r>
              <a:rPr lang="en-US" sz="2800" dirty="0">
                <a:solidFill>
                  <a:srgbClr val="0000FF"/>
                </a:solidFill>
              </a:rPr>
              <a:t> </a:t>
            </a:r>
            <a:r>
              <a:rPr lang="en-US" sz="2800" dirty="0" err="1" smtClean="0">
                <a:solidFill>
                  <a:srgbClr val="0000FF"/>
                </a:solidFill>
              </a:rPr>
              <a:t>tàng</a:t>
            </a:r>
            <a:r>
              <a:rPr lang="en-US" sz="2800" dirty="0" smtClean="0">
                <a:solidFill>
                  <a:srgbClr val="0000FF"/>
                </a:solidFill>
              </a:rPr>
              <a:t/>
            </a:r>
            <a:br>
              <a:rPr lang="en-US" sz="2800" dirty="0" smtClean="0">
                <a:solidFill>
                  <a:srgbClr val="0000FF"/>
                </a:solidFill>
              </a:rPr>
            </a:br>
            <a:endParaRPr lang="en-US" sz="2800" dirty="0">
              <a:solidFill>
                <a:srgbClr val="0000FF"/>
              </a:solidFill>
            </a:endParaRPr>
          </a:p>
        </p:txBody>
      </p:sp>
      <p:sp>
        <p:nvSpPr>
          <p:cNvPr id="5" name="TextBox 4"/>
          <p:cNvSpPr txBox="1"/>
          <p:nvPr/>
        </p:nvSpPr>
        <p:spPr>
          <a:xfrm>
            <a:off x="533400" y="1219200"/>
            <a:ext cx="8077200" cy="954107"/>
          </a:xfrm>
          <a:prstGeom prst="rect">
            <a:avLst/>
          </a:prstGeom>
          <a:noFill/>
        </p:spPr>
        <p:txBody>
          <a:bodyPr wrap="square" rtlCol="0">
            <a:spAutoFit/>
          </a:bodyPr>
          <a:lstStyle/>
          <a:p>
            <a:r>
              <a:rPr lang="en-US" sz="2800" dirty="0" err="1" smtClean="0">
                <a:solidFill>
                  <a:srgbClr val="FF0000"/>
                </a:solidFill>
              </a:rPr>
              <a:t>Lưu</a:t>
            </a:r>
            <a:r>
              <a:rPr lang="en-US" sz="2800" dirty="0" smtClean="0">
                <a:solidFill>
                  <a:srgbClr val="FF0000"/>
                </a:solidFill>
              </a:rPr>
              <a:t> ý:</a:t>
            </a:r>
            <a:r>
              <a:rPr lang="en-US" sz="2800" dirty="0" smtClean="0"/>
              <a:t> </a:t>
            </a:r>
          </a:p>
          <a:p>
            <a:endParaRPr lang="en-US" sz="2800" dirty="0"/>
          </a:p>
        </p:txBody>
      </p:sp>
      <p:grpSp>
        <p:nvGrpSpPr>
          <p:cNvPr id="6" name="Group 5"/>
          <p:cNvGrpSpPr/>
          <p:nvPr/>
        </p:nvGrpSpPr>
        <p:grpSpPr>
          <a:xfrm>
            <a:off x="1524000" y="1295400"/>
            <a:ext cx="7619999" cy="725615"/>
            <a:chOff x="609598" y="0"/>
            <a:chExt cx="4065250" cy="725615"/>
          </a:xfrm>
        </p:grpSpPr>
        <p:sp>
          <p:nvSpPr>
            <p:cNvPr id="7" name="Rectangle 6"/>
            <p:cNvSpPr/>
            <p:nvPr/>
          </p:nvSpPr>
          <p:spPr>
            <a:xfrm>
              <a:off x="609598" y="0"/>
              <a:ext cx="3940804" cy="72561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Rectangle 7"/>
            <p:cNvSpPr/>
            <p:nvPr/>
          </p:nvSpPr>
          <p:spPr>
            <a:xfrm>
              <a:off x="609598" y="0"/>
              <a:ext cx="4065250" cy="72561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0904" tIns="120904" rIns="120904" bIns="120904" numCol="1" spcCol="1270" anchor="ctr" anchorCtr="0">
              <a:noAutofit/>
            </a:bodyPr>
            <a:lstStyle/>
            <a:p>
              <a:pPr lvl="0" algn="just" defTabSz="755650">
                <a:lnSpc>
                  <a:spcPct val="90000"/>
                </a:lnSpc>
                <a:spcBef>
                  <a:spcPct val="0"/>
                </a:spcBef>
                <a:spcAft>
                  <a:spcPct val="35000"/>
                </a:spcAft>
              </a:pPr>
              <a:r>
                <a:rPr lang="en-US" sz="2800" kern="1200" dirty="0" smtClean="0"/>
                <a:t>1)</a:t>
              </a:r>
              <a:r>
                <a:rPr lang="en-US" sz="2800" kern="1200" dirty="0" err="1" smtClean="0"/>
                <a:t>Chọn</a:t>
              </a:r>
              <a:r>
                <a:rPr lang="en-US" sz="2800" kern="1200" dirty="0" smtClean="0"/>
                <a:t> </a:t>
              </a:r>
              <a:r>
                <a:rPr lang="en-US" sz="2800" kern="1200" dirty="0" err="1" smtClean="0"/>
                <a:t>vấn</a:t>
              </a:r>
              <a:r>
                <a:rPr lang="en-US" sz="2800" kern="1200" dirty="0" smtClean="0"/>
                <a:t> </a:t>
              </a:r>
              <a:r>
                <a:rPr lang="en-US" sz="2800" kern="1200" dirty="0" err="1" smtClean="0"/>
                <a:t>đề</a:t>
              </a:r>
              <a:r>
                <a:rPr lang="en-US" sz="2800" kern="1200" dirty="0" smtClean="0"/>
                <a:t> </a:t>
              </a:r>
              <a:r>
                <a:rPr lang="en-US" sz="2800" kern="1200" dirty="0" err="1" smtClean="0"/>
                <a:t>và</a:t>
              </a:r>
              <a:r>
                <a:rPr lang="en-US" sz="2800" kern="1200" dirty="0" smtClean="0"/>
                <a:t> </a:t>
              </a:r>
              <a:r>
                <a:rPr lang="en-US" sz="2800" kern="1200" dirty="0" err="1" smtClean="0"/>
                <a:t>địa</a:t>
              </a:r>
              <a:r>
                <a:rPr lang="en-US" sz="2800" kern="1200" dirty="0" smtClean="0"/>
                <a:t> </a:t>
              </a:r>
              <a:r>
                <a:rPr lang="en-US" sz="2800" kern="1200" dirty="0" err="1" smtClean="0"/>
                <a:t>điểm</a:t>
              </a:r>
              <a:r>
                <a:rPr lang="en-US" sz="2800" kern="1200" dirty="0" smtClean="0"/>
                <a:t> </a:t>
              </a:r>
              <a:r>
                <a:rPr lang="en-US" sz="2800" kern="1200" dirty="0" err="1" smtClean="0"/>
                <a:t>phù</a:t>
              </a:r>
              <a:r>
                <a:rPr lang="en-US" sz="2800" kern="1200" dirty="0" smtClean="0"/>
                <a:t> </a:t>
              </a:r>
              <a:r>
                <a:rPr lang="en-US" sz="2800" kern="1200" dirty="0" err="1" smtClean="0"/>
                <a:t>hợp</a:t>
              </a:r>
              <a:r>
                <a:rPr lang="en-US" sz="2800" kern="1200" dirty="0" smtClean="0"/>
                <a:t> </a:t>
              </a:r>
              <a:r>
                <a:rPr lang="en-US" sz="2800" kern="1200" dirty="0" err="1" smtClean="0"/>
                <a:t>với</a:t>
              </a:r>
              <a:r>
                <a:rPr lang="en-US" sz="2800" kern="1200" dirty="0" smtClean="0"/>
                <a:t> </a:t>
              </a:r>
              <a:r>
                <a:rPr lang="en-US" sz="2800" kern="1200" dirty="0" err="1" smtClean="0"/>
                <a:t>nội</a:t>
              </a:r>
              <a:r>
                <a:rPr lang="en-US" sz="2800" kern="1200" dirty="0" smtClean="0"/>
                <a:t> dung</a:t>
              </a:r>
              <a:endParaRPr lang="en-US" sz="2800" kern="1200" dirty="0"/>
            </a:p>
          </p:txBody>
        </p:sp>
      </p:grpSp>
      <p:grpSp>
        <p:nvGrpSpPr>
          <p:cNvPr id="9" name="Group 8"/>
          <p:cNvGrpSpPr/>
          <p:nvPr/>
        </p:nvGrpSpPr>
        <p:grpSpPr>
          <a:xfrm>
            <a:off x="1371600" y="2057400"/>
            <a:ext cx="7467600" cy="878015"/>
            <a:chOff x="304817" y="1371601"/>
            <a:chExt cx="3942446" cy="878015"/>
          </a:xfrm>
        </p:grpSpPr>
        <p:sp>
          <p:nvSpPr>
            <p:cNvPr id="10" name="Rectangle 9"/>
            <p:cNvSpPr/>
            <p:nvPr/>
          </p:nvSpPr>
          <p:spPr>
            <a:xfrm>
              <a:off x="304817" y="1524001"/>
              <a:ext cx="3940804" cy="72561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386917" y="1371601"/>
              <a:ext cx="3860346" cy="72561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0904" tIns="120904" rIns="120904" bIns="120904" numCol="1" spcCol="1270" anchor="ctr" anchorCtr="0">
              <a:noAutofit/>
            </a:bodyPr>
            <a:lstStyle/>
            <a:p>
              <a:pPr lvl="0" algn="just" defTabSz="755650">
                <a:lnSpc>
                  <a:spcPct val="90000"/>
                </a:lnSpc>
                <a:spcBef>
                  <a:spcPct val="0"/>
                </a:spcBef>
                <a:spcAft>
                  <a:spcPct val="35000"/>
                </a:spcAft>
              </a:pPr>
              <a:r>
                <a:rPr lang="en-US" sz="2800" kern="1200" dirty="0" smtClean="0"/>
                <a:t>2) </a:t>
              </a:r>
              <a:r>
                <a:rPr lang="en-US" sz="2800" kern="1200" dirty="0" err="1" smtClean="0"/>
                <a:t>Bổ</a:t>
              </a:r>
              <a:r>
                <a:rPr lang="en-US" sz="2800" kern="1200" dirty="0" smtClean="0"/>
                <a:t> sung </a:t>
              </a:r>
              <a:r>
                <a:rPr lang="en-US" sz="2800" kern="1200" dirty="0" err="1" smtClean="0"/>
                <a:t>các</a:t>
              </a:r>
              <a:r>
                <a:rPr lang="en-US" sz="2800" kern="1200" dirty="0" smtClean="0"/>
                <a:t> </a:t>
              </a:r>
              <a:r>
                <a:rPr lang="en-US" sz="2800" kern="1200" dirty="0" err="1" smtClean="0"/>
                <a:t>tài</a:t>
              </a:r>
              <a:r>
                <a:rPr lang="en-US" sz="2800" kern="1200" dirty="0" smtClean="0"/>
                <a:t> </a:t>
              </a:r>
              <a:r>
                <a:rPr lang="en-US" sz="2800" kern="1200" dirty="0" err="1" smtClean="0"/>
                <a:t>liệu</a:t>
              </a:r>
              <a:r>
                <a:rPr lang="en-US" sz="2800" kern="1200" dirty="0" smtClean="0"/>
                <a:t> </a:t>
              </a:r>
              <a:r>
                <a:rPr lang="en-US" sz="2800" kern="1200" dirty="0" err="1" smtClean="0"/>
                <a:t>mang</a:t>
              </a:r>
              <a:r>
                <a:rPr lang="en-US" sz="2800" kern="1200" dirty="0" smtClean="0"/>
                <a:t> </a:t>
              </a:r>
              <a:r>
                <a:rPr lang="en-US" sz="2800" kern="1200" dirty="0" err="1" smtClean="0"/>
                <a:t>tính</a:t>
              </a:r>
              <a:r>
                <a:rPr lang="en-US" sz="2800" kern="1200" dirty="0" smtClean="0"/>
                <a:t> </a:t>
              </a:r>
              <a:r>
                <a:rPr lang="en-US" sz="2800" kern="1200" dirty="0" err="1" smtClean="0"/>
                <a:t>địa</a:t>
              </a:r>
              <a:r>
                <a:rPr lang="en-US" sz="2800" kern="1200" dirty="0" smtClean="0"/>
                <a:t> </a:t>
              </a:r>
              <a:r>
                <a:rPr lang="en-US" sz="2800" kern="1200" dirty="0" err="1" smtClean="0"/>
                <a:t>phương</a:t>
              </a:r>
              <a:r>
                <a:rPr lang="en-US" sz="2800" kern="1200" dirty="0" smtClean="0"/>
                <a:t> </a:t>
              </a:r>
              <a:r>
                <a:rPr lang="en-US" sz="2800" kern="1200" dirty="0" err="1" smtClean="0"/>
                <a:t>hoặc</a:t>
              </a:r>
              <a:r>
                <a:rPr lang="en-US" sz="2800" kern="1200" dirty="0" smtClean="0"/>
                <a:t> </a:t>
              </a:r>
              <a:r>
                <a:rPr lang="en-US" sz="2800" kern="1200" dirty="0" err="1" smtClean="0"/>
                <a:t>nơi</a:t>
              </a:r>
              <a:r>
                <a:rPr lang="en-US" sz="2800" kern="1200" dirty="0" smtClean="0"/>
                <a:t> </a:t>
              </a:r>
              <a:r>
                <a:rPr lang="en-US" sz="2800" kern="1200" dirty="0" err="1" smtClean="0"/>
                <a:t>tiến</a:t>
              </a:r>
              <a:r>
                <a:rPr lang="en-US" sz="2800" kern="1200" dirty="0" smtClean="0"/>
                <a:t> </a:t>
              </a:r>
              <a:r>
                <a:rPr lang="en-US" sz="2800" kern="1200" dirty="0" err="1" smtClean="0"/>
                <a:t>hành</a:t>
              </a:r>
              <a:r>
                <a:rPr lang="en-US" sz="2800" kern="1200" dirty="0" smtClean="0"/>
                <a:t> </a:t>
              </a:r>
              <a:r>
                <a:rPr lang="en-US" sz="2800" kern="1200" dirty="0" err="1" smtClean="0"/>
                <a:t>bài</a:t>
              </a:r>
              <a:r>
                <a:rPr lang="en-US" sz="2800" kern="1200" dirty="0" smtClean="0"/>
                <a:t> </a:t>
              </a:r>
              <a:r>
                <a:rPr lang="en-US" sz="2800" kern="1200" dirty="0" err="1" smtClean="0"/>
                <a:t>học</a:t>
              </a:r>
              <a:endParaRPr lang="en-US" sz="2800" kern="1200" dirty="0"/>
            </a:p>
          </p:txBody>
        </p:sp>
      </p:grpSp>
      <p:sp>
        <p:nvSpPr>
          <p:cNvPr id="12" name="TextBox 11"/>
          <p:cNvSpPr txBox="1"/>
          <p:nvPr/>
        </p:nvSpPr>
        <p:spPr>
          <a:xfrm>
            <a:off x="152400" y="3200400"/>
            <a:ext cx="2057400" cy="523220"/>
          </a:xfrm>
          <a:prstGeom prst="rect">
            <a:avLst/>
          </a:prstGeom>
          <a:noFill/>
        </p:spPr>
        <p:txBody>
          <a:bodyPr wrap="square" rtlCol="0">
            <a:spAutoFit/>
          </a:bodyPr>
          <a:lstStyle/>
          <a:p>
            <a:r>
              <a:rPr lang="en-US" sz="2800" dirty="0" err="1" smtClean="0">
                <a:solidFill>
                  <a:srgbClr val="FF0000"/>
                </a:solidFill>
              </a:rPr>
              <a:t>Điều</a:t>
            </a:r>
            <a:r>
              <a:rPr lang="en-US" sz="2800" dirty="0" smtClean="0">
                <a:solidFill>
                  <a:srgbClr val="FF0000"/>
                </a:solidFill>
              </a:rPr>
              <a:t> </a:t>
            </a:r>
            <a:r>
              <a:rPr lang="en-US" sz="2800" dirty="0" err="1" smtClean="0">
                <a:solidFill>
                  <a:srgbClr val="FF0000"/>
                </a:solidFill>
              </a:rPr>
              <a:t>kiện</a:t>
            </a:r>
            <a:r>
              <a:rPr lang="en-US" sz="2800" dirty="0" smtClean="0">
                <a:solidFill>
                  <a:srgbClr val="FF0000"/>
                </a:solidFill>
              </a:rPr>
              <a:t>:</a:t>
            </a:r>
            <a:endParaRPr lang="en-US" sz="2800" dirty="0">
              <a:solidFill>
                <a:srgbClr val="FF0000"/>
              </a:solidFill>
            </a:endParaRPr>
          </a:p>
        </p:txBody>
      </p:sp>
      <p:grpSp>
        <p:nvGrpSpPr>
          <p:cNvPr id="13" name="Group 12"/>
          <p:cNvGrpSpPr/>
          <p:nvPr/>
        </p:nvGrpSpPr>
        <p:grpSpPr>
          <a:xfrm>
            <a:off x="1752599" y="3066192"/>
            <a:ext cx="7238997" cy="783623"/>
            <a:chOff x="4140086" y="1601236"/>
            <a:chExt cx="4546673" cy="783623"/>
          </a:xfrm>
        </p:grpSpPr>
        <p:sp>
          <p:nvSpPr>
            <p:cNvPr id="14" name="Rectangle 13"/>
            <p:cNvSpPr/>
            <p:nvPr/>
          </p:nvSpPr>
          <p:spPr>
            <a:xfrm>
              <a:off x="4745955" y="1601236"/>
              <a:ext cx="3940804" cy="72561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Rectangle 14"/>
            <p:cNvSpPr/>
            <p:nvPr/>
          </p:nvSpPr>
          <p:spPr>
            <a:xfrm>
              <a:off x="4140086" y="1659244"/>
              <a:ext cx="4357229" cy="72561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algn="just" defTabSz="800100">
                <a:lnSpc>
                  <a:spcPct val="90000"/>
                </a:lnSpc>
                <a:spcBef>
                  <a:spcPct val="0"/>
                </a:spcBef>
                <a:spcAft>
                  <a:spcPct val="35000"/>
                </a:spcAft>
              </a:pPr>
              <a:r>
                <a:rPr lang="en-US" sz="2800" kern="1200" dirty="0" smtClean="0"/>
                <a:t>1)</a:t>
              </a:r>
              <a:r>
                <a:rPr lang="en-US" sz="2800" kern="1200" dirty="0" err="1" smtClean="0"/>
                <a:t>Chuẩn</a:t>
              </a:r>
              <a:r>
                <a:rPr lang="en-US" sz="2800" kern="1200" dirty="0" smtClean="0"/>
                <a:t> </a:t>
              </a:r>
              <a:r>
                <a:rPr lang="en-US" sz="2800" kern="1200" dirty="0" err="1"/>
                <a:t>bị</a:t>
              </a:r>
              <a:r>
                <a:rPr lang="en-US" sz="2800" kern="1200" dirty="0"/>
                <a:t> </a:t>
              </a:r>
              <a:r>
                <a:rPr lang="en-US" sz="2800" kern="1200" dirty="0" err="1"/>
                <a:t>trước</a:t>
              </a:r>
              <a:r>
                <a:rPr lang="en-US" sz="2800" kern="1200" dirty="0"/>
                <a:t> </a:t>
              </a:r>
              <a:r>
                <a:rPr lang="en-US" sz="2800" kern="1200" dirty="0" err="1"/>
                <a:t>cho</a:t>
              </a:r>
              <a:r>
                <a:rPr lang="en-US" sz="2800" kern="1200" dirty="0"/>
                <a:t> HS </a:t>
              </a:r>
              <a:r>
                <a:rPr lang="en-US" sz="2800" kern="1200" dirty="0" err="1"/>
                <a:t>về</a:t>
              </a:r>
              <a:r>
                <a:rPr lang="en-US" sz="2800" kern="1200" dirty="0"/>
                <a:t> </a:t>
              </a:r>
              <a:r>
                <a:rPr lang="en-US" sz="2800" kern="1200" dirty="0" err="1"/>
                <a:t>tư</a:t>
              </a:r>
              <a:r>
                <a:rPr lang="en-US" sz="2800" kern="1200" dirty="0"/>
                <a:t> </a:t>
              </a:r>
              <a:r>
                <a:rPr lang="en-US" sz="2800" kern="1200" dirty="0" err="1"/>
                <a:t>tưởng</a:t>
              </a:r>
              <a:r>
                <a:rPr lang="en-US" sz="2800" kern="1200" dirty="0"/>
                <a:t> </a:t>
              </a:r>
              <a:r>
                <a:rPr lang="en-US" sz="2800" kern="1200" dirty="0" err="1"/>
                <a:t>và</a:t>
              </a:r>
              <a:r>
                <a:rPr lang="en-US" sz="2800" kern="1200" dirty="0"/>
                <a:t> </a:t>
              </a:r>
              <a:r>
                <a:rPr lang="en-US" sz="2800" kern="1200" dirty="0" err="1"/>
                <a:t>kiến</a:t>
              </a:r>
              <a:r>
                <a:rPr lang="en-US" sz="2800" kern="1200" dirty="0"/>
                <a:t> </a:t>
              </a:r>
              <a:r>
                <a:rPr lang="en-US" sz="2800" kern="1200" dirty="0" err="1"/>
                <a:t>thức</a:t>
              </a:r>
              <a:r>
                <a:rPr lang="en-US" sz="2800" kern="1200" dirty="0"/>
                <a:t> </a:t>
              </a:r>
              <a:r>
                <a:rPr lang="en-US" sz="2800" kern="1200" dirty="0" err="1"/>
                <a:t>chuyên</a:t>
              </a:r>
              <a:r>
                <a:rPr lang="en-US" sz="2800" kern="1200" dirty="0"/>
                <a:t> </a:t>
              </a:r>
              <a:r>
                <a:rPr lang="en-US" sz="2800" kern="1200" dirty="0" err="1"/>
                <a:t>môn</a:t>
              </a:r>
              <a:endParaRPr lang="en-US" sz="2800" kern="1200" dirty="0"/>
            </a:p>
          </p:txBody>
        </p:sp>
      </p:grpSp>
      <p:sp>
        <p:nvSpPr>
          <p:cNvPr id="17" name="Rectangle 16"/>
          <p:cNvSpPr/>
          <p:nvPr/>
        </p:nvSpPr>
        <p:spPr>
          <a:xfrm>
            <a:off x="2590800" y="4114800"/>
            <a:ext cx="3940804" cy="72561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20" name="Group 19"/>
          <p:cNvGrpSpPr/>
          <p:nvPr/>
        </p:nvGrpSpPr>
        <p:grpSpPr>
          <a:xfrm>
            <a:off x="1752599" y="4953000"/>
            <a:ext cx="7010401" cy="1030415"/>
            <a:chOff x="4745955" y="3052466"/>
            <a:chExt cx="4164713" cy="725615"/>
          </a:xfrm>
        </p:grpSpPr>
        <p:sp>
          <p:nvSpPr>
            <p:cNvPr id="21" name="Rectangle 20"/>
            <p:cNvSpPr/>
            <p:nvPr/>
          </p:nvSpPr>
          <p:spPr>
            <a:xfrm>
              <a:off x="4745955" y="3052466"/>
              <a:ext cx="3940804" cy="72561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Rectangle 21"/>
            <p:cNvSpPr/>
            <p:nvPr/>
          </p:nvSpPr>
          <p:spPr>
            <a:xfrm>
              <a:off x="4745955" y="3052466"/>
              <a:ext cx="4164713" cy="72561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algn="just" defTabSz="800100">
                <a:lnSpc>
                  <a:spcPct val="90000"/>
                </a:lnSpc>
                <a:spcBef>
                  <a:spcPct val="0"/>
                </a:spcBef>
                <a:spcAft>
                  <a:spcPct val="35000"/>
                </a:spcAft>
              </a:pPr>
              <a:r>
                <a:rPr lang="en-US" sz="2800" kern="1200" dirty="0" smtClean="0"/>
                <a:t>3)</a:t>
              </a:r>
              <a:r>
                <a:rPr lang="en-US" sz="2800" kern="1200" dirty="0" err="1" smtClean="0"/>
                <a:t>Phát</a:t>
              </a:r>
              <a:r>
                <a:rPr lang="en-US" sz="2800" kern="1200" dirty="0" smtClean="0"/>
                <a:t> </a:t>
              </a:r>
              <a:r>
                <a:rPr lang="en-US" sz="2800" kern="1200" dirty="0" err="1"/>
                <a:t>triển</a:t>
              </a:r>
              <a:r>
                <a:rPr lang="en-US" sz="2800" kern="1200" dirty="0"/>
                <a:t> </a:t>
              </a:r>
              <a:r>
                <a:rPr lang="en-US" sz="2800" kern="1200" dirty="0" err="1"/>
                <a:t>kĩ</a:t>
              </a:r>
              <a:r>
                <a:rPr lang="en-US" sz="2800" kern="1200" dirty="0"/>
                <a:t> </a:t>
              </a:r>
              <a:r>
                <a:rPr lang="en-US" sz="2800" kern="1200" dirty="0" err="1"/>
                <a:t>năng</a:t>
              </a:r>
              <a:r>
                <a:rPr lang="en-US" sz="2800" kern="1200" dirty="0"/>
                <a:t>, </a:t>
              </a:r>
              <a:r>
                <a:rPr lang="en-US" sz="2800" kern="1200" dirty="0" err="1"/>
                <a:t>năng</a:t>
              </a:r>
              <a:r>
                <a:rPr lang="en-US" sz="2800" kern="1200" dirty="0"/>
                <a:t> </a:t>
              </a:r>
              <a:r>
                <a:rPr lang="en-US" sz="2800" kern="1200" dirty="0" err="1"/>
                <a:t>lực</a:t>
              </a:r>
              <a:r>
                <a:rPr lang="en-US" sz="2800" kern="1200" dirty="0"/>
                <a:t> </a:t>
              </a:r>
              <a:r>
                <a:rPr lang="en-US" sz="2800" kern="1200" dirty="0" err="1"/>
                <a:t>học</a:t>
              </a:r>
              <a:r>
                <a:rPr lang="en-US" sz="2800" kern="1200" dirty="0"/>
                <a:t> </a:t>
              </a:r>
              <a:r>
                <a:rPr lang="en-US" sz="2800" kern="1200" dirty="0" err="1"/>
                <a:t>tập</a:t>
              </a:r>
              <a:r>
                <a:rPr lang="en-US" sz="2800" kern="1200" dirty="0"/>
                <a:t> </a:t>
              </a:r>
              <a:r>
                <a:rPr lang="en-US" sz="2800" kern="1200" dirty="0" err="1"/>
                <a:t>cho</a:t>
              </a:r>
              <a:r>
                <a:rPr lang="en-US" sz="2800" kern="1200" dirty="0"/>
                <a:t> HS </a:t>
              </a:r>
              <a:r>
                <a:rPr lang="en-US" sz="2800" kern="1200" dirty="0" err="1"/>
                <a:t>trong</a:t>
              </a:r>
              <a:r>
                <a:rPr lang="en-US" sz="2800" kern="1200" dirty="0"/>
                <a:t> </a:t>
              </a:r>
              <a:r>
                <a:rPr lang="en-US" sz="2800" kern="1200" dirty="0" err="1"/>
                <a:t>và</a:t>
              </a:r>
              <a:r>
                <a:rPr lang="en-US" sz="2800" kern="1200" dirty="0"/>
                <a:t> </a:t>
              </a:r>
              <a:r>
                <a:rPr lang="en-US" sz="2800" kern="1200" dirty="0" err="1"/>
                <a:t>sau</a:t>
              </a:r>
              <a:r>
                <a:rPr lang="en-US" sz="2800" kern="1200" dirty="0"/>
                <a:t> </a:t>
              </a:r>
              <a:r>
                <a:rPr lang="en-US" sz="2800" kern="1200" dirty="0" err="1"/>
                <a:t>bài</a:t>
              </a:r>
              <a:r>
                <a:rPr lang="en-US" sz="2800" kern="1200" dirty="0"/>
                <a:t> </a:t>
              </a:r>
              <a:r>
                <a:rPr lang="en-US" sz="2800" kern="1200" dirty="0" err="1"/>
                <a:t>học</a:t>
              </a:r>
              <a:r>
                <a:rPr lang="en-US" sz="2800" kern="1200" dirty="0"/>
                <a:t>, </a:t>
              </a:r>
              <a:r>
                <a:rPr lang="en-US" sz="2800" kern="1200" dirty="0" err="1"/>
                <a:t>đặc</a:t>
              </a:r>
              <a:r>
                <a:rPr lang="en-US" sz="2800" kern="1200" dirty="0"/>
                <a:t> </a:t>
              </a:r>
              <a:r>
                <a:rPr lang="en-US" sz="2800" kern="1200" dirty="0" err="1"/>
                <a:t>biệt</a:t>
              </a:r>
              <a:r>
                <a:rPr lang="en-US" sz="2800" kern="1200" dirty="0"/>
                <a:t> </a:t>
              </a:r>
              <a:r>
                <a:rPr lang="en-US" sz="2800" kern="1200" dirty="0" err="1"/>
                <a:t>quan</a:t>
              </a:r>
              <a:r>
                <a:rPr lang="en-US" sz="2800" kern="1200" dirty="0"/>
                <a:t> </a:t>
              </a:r>
              <a:r>
                <a:rPr lang="en-US" sz="2800" kern="1200" dirty="0" err="1"/>
                <a:t>sát</a:t>
              </a:r>
              <a:r>
                <a:rPr lang="en-US" sz="2800" kern="1200" dirty="0"/>
                <a:t> </a:t>
              </a:r>
              <a:r>
                <a:rPr lang="en-US" sz="2800" kern="1200" dirty="0" err="1"/>
                <a:t>và</a:t>
              </a:r>
              <a:r>
                <a:rPr lang="en-US" sz="2800" kern="1200" dirty="0"/>
                <a:t> </a:t>
              </a:r>
              <a:r>
                <a:rPr lang="en-US" sz="2800" kern="1200" dirty="0" err="1"/>
                <a:t>tự</a:t>
              </a:r>
              <a:r>
                <a:rPr lang="en-US" sz="2800" kern="1200" dirty="0"/>
                <a:t> </a:t>
              </a:r>
              <a:r>
                <a:rPr lang="en-US" sz="2800" kern="1200" dirty="0" err="1"/>
                <a:t>học</a:t>
              </a:r>
              <a:endParaRPr lang="en-US" sz="2800" kern="1200" dirty="0"/>
            </a:p>
          </p:txBody>
        </p:sp>
      </p:grpSp>
      <p:grpSp>
        <p:nvGrpSpPr>
          <p:cNvPr id="23" name="Group 22"/>
          <p:cNvGrpSpPr/>
          <p:nvPr/>
        </p:nvGrpSpPr>
        <p:grpSpPr>
          <a:xfrm>
            <a:off x="1752600" y="4038600"/>
            <a:ext cx="7391402" cy="725615"/>
            <a:chOff x="4486121" y="2326851"/>
            <a:chExt cx="4200638" cy="725615"/>
          </a:xfrm>
        </p:grpSpPr>
        <p:sp>
          <p:nvSpPr>
            <p:cNvPr id="24" name="Rectangle 23"/>
            <p:cNvSpPr/>
            <p:nvPr/>
          </p:nvSpPr>
          <p:spPr>
            <a:xfrm>
              <a:off x="4745955" y="2326851"/>
              <a:ext cx="3940804" cy="72561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tangle 24"/>
            <p:cNvSpPr/>
            <p:nvPr/>
          </p:nvSpPr>
          <p:spPr>
            <a:xfrm>
              <a:off x="4486121" y="2326851"/>
              <a:ext cx="3940804" cy="72561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algn="just" defTabSz="800100">
                <a:lnSpc>
                  <a:spcPct val="90000"/>
                </a:lnSpc>
                <a:spcBef>
                  <a:spcPct val="0"/>
                </a:spcBef>
                <a:spcAft>
                  <a:spcPct val="35000"/>
                </a:spcAft>
              </a:pPr>
              <a:r>
                <a:rPr lang="en-US" sz="2800" kern="1200" dirty="0" smtClean="0"/>
                <a:t>2)</a:t>
              </a:r>
              <a:r>
                <a:rPr lang="en-US" sz="2800" kern="1200" dirty="0" err="1" smtClean="0"/>
                <a:t>Chuẩn</a:t>
              </a:r>
              <a:r>
                <a:rPr lang="en-US" sz="2800" kern="1200" dirty="0" smtClean="0"/>
                <a:t> </a:t>
              </a:r>
              <a:r>
                <a:rPr lang="en-US" sz="2800" kern="1200" dirty="0" err="1"/>
                <a:t>bị</a:t>
              </a:r>
              <a:r>
                <a:rPr lang="en-US" sz="2800" kern="1200" dirty="0"/>
                <a:t> </a:t>
              </a:r>
              <a:r>
                <a:rPr lang="en-US" sz="2800" kern="1200" dirty="0" err="1"/>
                <a:t>kĩ</a:t>
              </a:r>
              <a:r>
                <a:rPr lang="en-US" sz="2800" kern="1200" dirty="0"/>
                <a:t> </a:t>
              </a:r>
              <a:r>
                <a:rPr lang="en-US" sz="2800" kern="1200" dirty="0" err="1"/>
                <a:t>về</a:t>
              </a:r>
              <a:r>
                <a:rPr lang="en-US" sz="2800" kern="1200" dirty="0"/>
                <a:t> </a:t>
              </a:r>
              <a:r>
                <a:rPr lang="en-US" sz="2800" kern="1200" dirty="0" err="1"/>
                <a:t>nội</a:t>
              </a:r>
              <a:r>
                <a:rPr lang="en-US" sz="2800" kern="1200" dirty="0"/>
                <a:t> dung (GV </a:t>
              </a:r>
              <a:r>
                <a:rPr lang="en-US" sz="2800" kern="1200" dirty="0" err="1"/>
                <a:t>kết</a:t>
              </a:r>
              <a:r>
                <a:rPr lang="en-US" sz="2800" kern="1200" dirty="0"/>
                <a:t> </a:t>
              </a:r>
              <a:r>
                <a:rPr lang="en-US" sz="2800" kern="1200" dirty="0" err="1"/>
                <a:t>hợp</a:t>
              </a:r>
              <a:r>
                <a:rPr lang="en-US" sz="2800" kern="1200" dirty="0"/>
                <a:t> </a:t>
              </a:r>
              <a:r>
                <a:rPr lang="en-US" sz="2800" kern="1200" dirty="0" err="1"/>
                <a:t>với</a:t>
              </a:r>
              <a:r>
                <a:rPr lang="en-US" sz="2800" kern="1200" dirty="0"/>
                <a:t> </a:t>
              </a:r>
              <a:r>
                <a:rPr lang="en-US" sz="2800" kern="1200" dirty="0" err="1"/>
                <a:t>nhân</a:t>
              </a:r>
              <a:r>
                <a:rPr lang="en-US" sz="2800" kern="1200" dirty="0"/>
                <a:t> </a:t>
              </a:r>
              <a:r>
                <a:rPr lang="en-US" sz="2800" kern="1200" dirty="0" err="1"/>
                <a:t>viên</a:t>
              </a:r>
              <a:r>
                <a:rPr lang="en-US" sz="2800" kern="1200" dirty="0"/>
                <a:t> ở </a:t>
              </a:r>
              <a:r>
                <a:rPr lang="en-US" sz="2800" kern="1200" dirty="0" err="1"/>
                <a:t>bảo</a:t>
              </a:r>
              <a:r>
                <a:rPr lang="en-US" sz="2800" kern="1200" dirty="0"/>
                <a:t> </a:t>
              </a:r>
              <a:r>
                <a:rPr lang="en-US" sz="2800" kern="1200" dirty="0" err="1"/>
                <a:t>tàng</a:t>
              </a:r>
              <a:r>
                <a:rPr lang="en-US" sz="2800" kern="1200" dirty="0"/>
                <a:t>, di </a:t>
              </a:r>
              <a:r>
                <a:rPr lang="en-US" sz="2800" kern="1200" dirty="0" err="1"/>
                <a:t>tích</a:t>
              </a:r>
              <a:r>
                <a:rPr lang="en-US" sz="2800" kern="1200" dirty="0"/>
                <a:t> LS</a:t>
              </a:r>
            </a:p>
          </p:txBody>
        </p:sp>
      </p:gr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12D120-D060-5A4E-BE18-8F7A13B4AE58}"/>
              </a:ext>
            </a:extLst>
          </p:cNvPr>
          <p:cNvSpPr>
            <a:spLocks noGrp="1"/>
          </p:cNvSpPr>
          <p:nvPr>
            <p:ph type="title"/>
          </p:nvPr>
        </p:nvSpPr>
        <p:spPr/>
        <p:txBody>
          <a:bodyPr/>
          <a:lstStyle/>
          <a:p>
            <a:r>
              <a:rPr lang="en-US" dirty="0" err="1"/>
              <a:t>Các</a:t>
            </a:r>
            <a:r>
              <a:rPr lang="en-US" dirty="0"/>
              <a:t> </a:t>
            </a:r>
            <a:r>
              <a:rPr lang="en-US" dirty="0" err="1"/>
              <a:t>bước</a:t>
            </a:r>
            <a:r>
              <a:rPr lang="en-US" dirty="0"/>
              <a:t> </a:t>
            </a:r>
            <a:r>
              <a:rPr lang="en-US" dirty="0" err="1"/>
              <a:t>tiến</a:t>
            </a:r>
            <a:r>
              <a:rPr lang="en-US" dirty="0"/>
              <a:t> </a:t>
            </a:r>
            <a:r>
              <a:rPr lang="en-US" dirty="0" err="1"/>
              <a:t>hành</a:t>
            </a:r>
            <a:endParaRPr lang="en-US" dirty="0"/>
          </a:p>
        </p:txBody>
      </p:sp>
      <p:graphicFrame>
        <p:nvGraphicFramePr>
          <p:cNvPr id="4" name="Content Placeholder 3">
            <a:extLst>
              <a:ext uri="{FF2B5EF4-FFF2-40B4-BE49-F238E27FC236}">
                <a16:creationId xmlns:a16="http://schemas.microsoft.com/office/drawing/2014/main" xmlns="" id="{84D9AE82-E13B-844B-96B2-A48F5D4CDC23}"/>
              </a:ext>
            </a:extLst>
          </p:cNvPr>
          <p:cNvGraphicFramePr>
            <a:graphicFrameLocks noGrp="1"/>
          </p:cNvGraphicFramePr>
          <p:nvPr>
            <p:ph idx="1"/>
            <p:extLst>
              <p:ext uri="{D42A27DB-BD31-4B8C-83A1-F6EECF244321}">
                <p14:modId xmlns:p14="http://schemas.microsoft.com/office/powerpoint/2010/main" xmlns="" val="1634246717"/>
              </p:ext>
            </p:extLst>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45019303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26C89-BA59-CA42-BD54-A831CF4D1DD8}"/>
              </a:ext>
            </a:extLst>
          </p:cNvPr>
          <p:cNvSpPr>
            <a:spLocks noGrp="1"/>
          </p:cNvSpPr>
          <p:nvPr>
            <p:ph type="title"/>
          </p:nvPr>
        </p:nvSpPr>
        <p:spPr/>
        <p:txBody>
          <a:bodyPr/>
          <a:lstStyle/>
          <a:p>
            <a:r>
              <a:rPr lang="en-US" dirty="0" err="1"/>
              <a:t>Tổ</a:t>
            </a:r>
            <a:r>
              <a:rPr lang="en-US" dirty="0"/>
              <a:t> </a:t>
            </a:r>
            <a:r>
              <a:rPr lang="en-US" dirty="0" err="1"/>
              <a:t>chức</a:t>
            </a:r>
            <a:r>
              <a:rPr lang="en-US" dirty="0"/>
              <a:t> </a:t>
            </a:r>
            <a:r>
              <a:rPr lang="en-US" dirty="0" err="1"/>
              <a:t>trải</a:t>
            </a:r>
            <a:r>
              <a:rPr lang="en-US" dirty="0"/>
              <a:t> </a:t>
            </a:r>
            <a:r>
              <a:rPr lang="en-US" dirty="0" err="1"/>
              <a:t>nghiệm</a:t>
            </a:r>
            <a:endParaRPr lang="en-US" dirty="0"/>
          </a:p>
        </p:txBody>
      </p:sp>
      <p:graphicFrame>
        <p:nvGraphicFramePr>
          <p:cNvPr id="4" name="Content Placeholder 3">
            <a:extLst>
              <a:ext uri="{FF2B5EF4-FFF2-40B4-BE49-F238E27FC236}">
                <a16:creationId xmlns:a16="http://schemas.microsoft.com/office/drawing/2014/main" xmlns="" id="{0DD39F72-18D1-BE44-9C06-63848B6A7DB6}"/>
              </a:ext>
            </a:extLst>
          </p:cNvPr>
          <p:cNvGraphicFramePr>
            <a:graphicFrameLocks noGrp="1"/>
          </p:cNvGraphicFramePr>
          <p:nvPr>
            <p:ph idx="1"/>
            <p:extLst>
              <p:ext uri="{D42A27DB-BD31-4B8C-83A1-F6EECF244321}">
                <p14:modId xmlns:p14="http://schemas.microsoft.com/office/powerpoint/2010/main" xmlns="" val="3122034854"/>
              </p:ext>
            </p:extLst>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798361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97C73-7B77-794E-9E9D-9A8C9DAF241F}"/>
              </a:ext>
            </a:extLst>
          </p:cNvPr>
          <p:cNvSpPr>
            <a:spLocks noGrp="1"/>
          </p:cNvSpPr>
          <p:nvPr>
            <p:ph type="title"/>
          </p:nvPr>
        </p:nvSpPr>
        <p:spPr/>
        <p:txBody>
          <a:bodyPr/>
          <a:lstStyle/>
          <a:p>
            <a:r>
              <a:rPr lang="en-US" dirty="0" err="1"/>
              <a:t>Trò</a:t>
            </a:r>
            <a:r>
              <a:rPr lang="en-US" dirty="0"/>
              <a:t> </a:t>
            </a:r>
            <a:r>
              <a:rPr lang="en-US" dirty="0" err="1"/>
              <a:t>chơi</a:t>
            </a:r>
            <a:r>
              <a:rPr lang="en-US" dirty="0"/>
              <a:t> </a:t>
            </a:r>
            <a:r>
              <a:rPr lang="en-US" dirty="0" err="1"/>
              <a:t>lịch</a:t>
            </a:r>
            <a:r>
              <a:rPr lang="en-US" dirty="0"/>
              <a:t> </a:t>
            </a:r>
            <a:r>
              <a:rPr lang="en-US" dirty="0" err="1"/>
              <a:t>sử</a:t>
            </a:r>
            <a:endParaRPr lang="en-US" dirty="0"/>
          </a:p>
        </p:txBody>
      </p:sp>
      <p:graphicFrame>
        <p:nvGraphicFramePr>
          <p:cNvPr id="6" name="Content Placeholder 5">
            <a:extLst>
              <a:ext uri="{FF2B5EF4-FFF2-40B4-BE49-F238E27FC236}">
                <a16:creationId xmlns:a16="http://schemas.microsoft.com/office/drawing/2014/main" xmlns="" id="{EA7E43B1-6E2E-8541-B70D-61DF6F684C29}"/>
              </a:ext>
            </a:extLst>
          </p:cNvPr>
          <p:cNvGraphicFramePr>
            <a:graphicFrameLocks noGrp="1"/>
          </p:cNvGraphicFramePr>
          <p:nvPr>
            <p:ph idx="1"/>
            <p:extLst>
              <p:ext uri="{D42A27DB-BD31-4B8C-83A1-F6EECF244321}">
                <p14:modId xmlns:p14="http://schemas.microsoft.com/office/powerpoint/2010/main" xmlns="" val="3163162802"/>
              </p:ext>
            </p:extLst>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431853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err="1" smtClean="0">
                <a:solidFill>
                  <a:srgbClr val="0000FF"/>
                </a:solidFill>
              </a:rPr>
              <a:t>Cấu</a:t>
            </a:r>
            <a:r>
              <a:rPr lang="en-US" sz="2400" b="1" dirty="0" smtClean="0">
                <a:solidFill>
                  <a:srgbClr val="0000FF"/>
                </a:solidFill>
              </a:rPr>
              <a:t> </a:t>
            </a:r>
            <a:r>
              <a:rPr lang="en-US" sz="2400" b="1" dirty="0" err="1" smtClean="0">
                <a:solidFill>
                  <a:srgbClr val="0000FF"/>
                </a:solidFill>
              </a:rPr>
              <a:t>trúc</a:t>
            </a:r>
            <a:r>
              <a:rPr lang="en-US" sz="2400" b="1" dirty="0" smtClean="0">
                <a:solidFill>
                  <a:srgbClr val="0000FF"/>
                </a:solidFill>
              </a:rPr>
              <a:t> </a:t>
            </a:r>
            <a:r>
              <a:rPr lang="en-US" sz="2400" b="1" dirty="0" err="1" smtClean="0">
                <a:solidFill>
                  <a:srgbClr val="0000FF"/>
                </a:solidFill>
              </a:rPr>
              <a:t>chương</a:t>
            </a:r>
            <a:r>
              <a:rPr lang="en-US" sz="2400" b="1" dirty="0" smtClean="0">
                <a:solidFill>
                  <a:srgbClr val="0000FF"/>
                </a:solidFill>
              </a:rPr>
              <a:t> </a:t>
            </a:r>
            <a:r>
              <a:rPr lang="en-US" sz="2400" b="1" dirty="0" err="1" smtClean="0">
                <a:solidFill>
                  <a:srgbClr val="0000FF"/>
                </a:solidFill>
              </a:rPr>
              <a:t>trình</a:t>
            </a:r>
            <a:r>
              <a:rPr lang="en-US" sz="2400" b="1" dirty="0" smtClean="0">
                <a:solidFill>
                  <a:srgbClr val="0000FF"/>
                </a:solidFill>
              </a:rPr>
              <a:t> 2018 </a:t>
            </a:r>
            <a:r>
              <a:rPr lang="en-US" sz="2400" b="1" dirty="0" err="1" smtClean="0">
                <a:solidFill>
                  <a:srgbClr val="0000FF"/>
                </a:solidFill>
              </a:rPr>
              <a:t>môn</a:t>
            </a:r>
            <a:r>
              <a:rPr lang="en-US" sz="2400" b="1" dirty="0" smtClean="0">
                <a:solidFill>
                  <a:srgbClr val="0000FF"/>
                </a:solidFill>
              </a:rPr>
              <a:t> LS </a:t>
            </a:r>
            <a:r>
              <a:rPr lang="en-US" sz="2400" b="1" dirty="0" err="1" smtClean="0">
                <a:solidFill>
                  <a:srgbClr val="0000FF"/>
                </a:solidFill>
              </a:rPr>
              <a:t>và</a:t>
            </a:r>
            <a:r>
              <a:rPr lang="en-US" sz="2400" b="1" dirty="0" smtClean="0">
                <a:solidFill>
                  <a:srgbClr val="0000FF"/>
                </a:solidFill>
              </a:rPr>
              <a:t> </a:t>
            </a:r>
            <a:r>
              <a:rPr lang="en-US" sz="2400" b="1" dirty="0" err="1" smtClean="0">
                <a:solidFill>
                  <a:srgbClr val="0000FF"/>
                </a:solidFill>
              </a:rPr>
              <a:t>đl</a:t>
            </a:r>
            <a:r>
              <a:rPr lang="en-US" sz="2400" b="1" dirty="0" smtClean="0">
                <a:solidFill>
                  <a:srgbClr val="0000FF"/>
                </a:solidFill>
              </a:rPr>
              <a:t> ở </a:t>
            </a:r>
            <a:r>
              <a:rPr lang="en-US" sz="2400" b="1" dirty="0" err="1" smtClean="0">
                <a:solidFill>
                  <a:srgbClr val="0000FF"/>
                </a:solidFill>
              </a:rPr>
              <a:t>tiều</a:t>
            </a:r>
            <a:r>
              <a:rPr lang="en-US" sz="2400" b="1" dirty="0" smtClean="0">
                <a:solidFill>
                  <a:srgbClr val="0000FF"/>
                </a:solidFill>
              </a:rPr>
              <a:t> </a:t>
            </a:r>
            <a:r>
              <a:rPr lang="en-US" sz="2400" b="1" dirty="0" err="1" smtClean="0">
                <a:solidFill>
                  <a:srgbClr val="0000FF"/>
                </a:solidFill>
              </a:rPr>
              <a:t>học</a:t>
            </a:r>
            <a:endParaRPr lang="en-US" sz="2400" b="1" dirty="0">
              <a:solidFill>
                <a:srgbClr val="0000FF"/>
              </a:solidFill>
            </a:endParaRPr>
          </a:p>
        </p:txBody>
      </p:sp>
      <p:sp>
        <p:nvSpPr>
          <p:cNvPr id="3" name="Content Placeholder 2"/>
          <p:cNvSpPr>
            <a:spLocks noGrp="1"/>
          </p:cNvSpPr>
          <p:nvPr>
            <p:ph idx="1"/>
          </p:nvPr>
        </p:nvSpPr>
        <p:spPr>
          <a:xfrm>
            <a:off x="228600" y="1371600"/>
            <a:ext cx="8686800" cy="5105400"/>
          </a:xfrm>
        </p:spPr>
        <p:txBody>
          <a:bodyPr>
            <a:normAutofit/>
          </a:bodyPr>
          <a:lstStyle/>
          <a:p>
            <a:pPr algn="just">
              <a:buFont typeface="Wingdings" pitchFamily="2" charset="2"/>
              <a:buChar char="§"/>
            </a:pP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LS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ĐL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a:t>
            </a:r>
          </a:p>
          <a:p>
            <a:pPr algn="just">
              <a:buFont typeface="Wingdings" pitchFamily="2" charset="2"/>
              <a:buChar char="§"/>
            </a:pPr>
            <a:endParaRPr lang="en-US" sz="2400" dirty="0" smtClean="0">
              <a:latin typeface="Times New Roman" pitchFamily="18" charset="0"/>
              <a:cs typeface="Times New Roman" pitchFamily="18" charset="0"/>
            </a:endParaRPr>
          </a:p>
          <a:p>
            <a:pPr algn="just">
              <a:buFont typeface="Wingdings" pitchFamily="2" charset="2"/>
              <a:buChar char="§"/>
            </a:pP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lịch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đại</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p>
          <a:p>
            <a:pPr algn="just">
              <a:buFont typeface="Wingdings" pitchFamily="2" charset="2"/>
              <a:buChar char="§"/>
            </a:pPr>
            <a:endParaRPr lang="en-US" sz="2400" dirty="0" smtClean="0">
              <a:latin typeface="Times New Roman" pitchFamily="18" charset="0"/>
              <a:cs typeface="Times New Roman" pitchFamily="18" charset="0"/>
            </a:endParaRPr>
          </a:p>
          <a:p>
            <a:pPr algn="just">
              <a:buFont typeface="Wingdings" pitchFamily="2" charset="2"/>
              <a:buChar char="§"/>
            </a:pPr>
            <a:r>
              <a:rPr lang="en-US" sz="2400" dirty="0" smtClean="0">
                <a:latin typeface="Times New Roman" pitchFamily="18" charset="0"/>
                <a:cs typeface="Times New Roman" pitchFamily="18" charset="0"/>
              </a:rPr>
              <a:t> LS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tiên</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5486400"/>
          </a:xfrm>
        </p:spPr>
        <p:txBody>
          <a:bodyPr>
            <a:normAutofit/>
          </a:bodyPr>
          <a:lstStyle/>
          <a:p>
            <a:endParaRPr lang="en-US" sz="2000" dirty="0"/>
          </a:p>
        </p:txBody>
      </p:sp>
      <p:sp>
        <p:nvSpPr>
          <p:cNvPr id="5" name="Rounded Rectangle 4"/>
          <p:cNvSpPr/>
          <p:nvPr/>
        </p:nvSpPr>
        <p:spPr>
          <a:xfrm>
            <a:off x="685800" y="228600"/>
            <a:ext cx="8458200" cy="533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0000FF"/>
                </a:solidFill>
                <a:latin typeface="Times New Roman" pitchFamily="18" charset="0"/>
                <a:cs typeface="Times New Roman" pitchFamily="18" charset="0"/>
              </a:rPr>
              <a:t>THIẾT KÊ BÀI HỌC LS THEO HƯỚNG PTNLHS</a:t>
            </a:r>
          </a:p>
        </p:txBody>
      </p:sp>
      <p:sp>
        <p:nvSpPr>
          <p:cNvPr id="6" name="Rounded Rectangle 5"/>
          <p:cNvSpPr/>
          <p:nvPr/>
        </p:nvSpPr>
        <p:spPr>
          <a:xfrm>
            <a:off x="228600" y="1295400"/>
            <a:ext cx="2362200" cy="52578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smtClean="0">
                <a:solidFill>
                  <a:schemeClr val="tx1"/>
                </a:solidFill>
              </a:rPr>
              <a:t>        </a:t>
            </a:r>
          </a:p>
          <a:p>
            <a:pPr algn="just"/>
            <a:r>
              <a:rPr lang="en-US" sz="2400"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Bản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chất</a:t>
            </a:r>
            <a:endParaRPr lang="en-US" sz="2800" b="1" dirty="0" smtClean="0">
              <a:solidFill>
                <a:schemeClr val="tx1"/>
              </a:solidFill>
              <a:latin typeface="Times New Roman" pitchFamily="18" charset="0"/>
              <a:cs typeface="Times New Roman" pitchFamily="18" charset="0"/>
            </a:endParaRPr>
          </a:p>
          <a:p>
            <a:pPr algn="just">
              <a:buFontTx/>
              <a:buChar char="-"/>
            </a:pPr>
            <a:r>
              <a:rPr lang="en-US" sz="2800" dirty="0" err="1" smtClean="0">
                <a:solidFill>
                  <a:schemeClr val="tx1"/>
                </a:solidFill>
                <a:latin typeface="Times New Roman" pitchFamily="18" charset="0"/>
                <a:cs typeface="Times New Roman" pitchFamily="18" charset="0"/>
              </a:rPr>
              <a:t>Xây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dựng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kế</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hoạch</a:t>
            </a:r>
            <a:r>
              <a:rPr lang="en-US" sz="2800" dirty="0" smtClean="0">
                <a:solidFill>
                  <a:schemeClr val="tx1"/>
                </a:solidFill>
                <a:latin typeface="Times New Roman" pitchFamily="18" charset="0"/>
                <a:cs typeface="Times New Roman" pitchFamily="18" charset="0"/>
              </a:rPr>
              <a:t> HĐ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GV </a:t>
            </a:r>
            <a:r>
              <a:rPr lang="en-US" sz="2800" dirty="0" err="1" smtClean="0">
                <a:solidFill>
                  <a:schemeClr val="tx1"/>
                </a:solidFill>
                <a:latin typeface="Times New Roman" pitchFamily="18" charset="0"/>
                <a:cs typeface="Times New Roman" pitchFamily="18" charset="0"/>
              </a:rPr>
              <a:t>với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kế</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hoạch</a:t>
            </a:r>
            <a:r>
              <a:rPr lang="en-US" sz="2800" dirty="0" smtClean="0">
                <a:solidFill>
                  <a:schemeClr val="tx1"/>
                </a:solidFill>
                <a:latin typeface="Times New Roman" pitchFamily="18" charset="0"/>
                <a:cs typeface="Times New Roman" pitchFamily="18" charset="0"/>
              </a:rPr>
              <a:t> HĐ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HS.</a:t>
            </a:r>
          </a:p>
          <a:p>
            <a:pPr algn="just">
              <a:buFontTx/>
              <a:buChar char="-"/>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Yêu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cầu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bản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kế</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hoạch</a:t>
            </a:r>
            <a:endParaRPr lang="en-US" sz="2800" dirty="0" smtClean="0">
              <a:solidFill>
                <a:schemeClr val="tx1"/>
              </a:solidFill>
              <a:latin typeface="Times New Roman" pitchFamily="18" charset="0"/>
              <a:cs typeface="Times New Roman" pitchFamily="18" charset="0"/>
            </a:endParaRPr>
          </a:p>
          <a:p>
            <a:pPr algn="just"/>
            <a:endParaRPr lang="en-US" dirty="0" smtClean="0">
              <a:solidFill>
                <a:schemeClr val="tx1"/>
              </a:solidFill>
            </a:endParaRPr>
          </a:p>
          <a:p>
            <a:pPr algn="just"/>
            <a:endParaRPr lang="en-US" dirty="0">
              <a:solidFill>
                <a:schemeClr val="tx1"/>
              </a:solidFill>
            </a:endParaRPr>
          </a:p>
        </p:txBody>
      </p:sp>
      <p:sp>
        <p:nvSpPr>
          <p:cNvPr id="7" name="Rounded Rectangle 6"/>
          <p:cNvSpPr/>
          <p:nvPr/>
        </p:nvSpPr>
        <p:spPr>
          <a:xfrm>
            <a:off x="2819400" y="1295400"/>
            <a:ext cx="2209800" cy="5257800"/>
          </a:xfrm>
          <a:prstGeom prst="roundRect">
            <a:avLst>
              <a:gd name="adj" fmla="val 1709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latin typeface="Times New Roman" pitchFamily="18" charset="0"/>
                <a:cs typeface="Times New Roman" pitchFamily="18" charset="0"/>
              </a:rPr>
              <a:t>Quy</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trình</a:t>
            </a:r>
            <a:endParaRPr lang="en-US" sz="2800" b="1" dirty="0" smtClean="0">
              <a:solidFill>
                <a:schemeClr val="tx1"/>
              </a:solidFill>
              <a:latin typeface="Times New Roman" pitchFamily="18" charset="0"/>
              <a:cs typeface="Times New Roman" pitchFamily="18" charset="0"/>
            </a:endParaRPr>
          </a:p>
          <a:p>
            <a:pPr algn="just">
              <a:buFontTx/>
              <a:buChar char="-"/>
            </a:pPr>
            <a:r>
              <a:rPr lang="en-US" sz="2800" dirty="0" err="1" smtClean="0">
                <a:solidFill>
                  <a:schemeClr val="tx1"/>
                </a:solidFill>
                <a:latin typeface="Times New Roman" pitchFamily="18" charset="0"/>
                <a:cs typeface="Times New Roman" pitchFamily="18" charset="0"/>
              </a:rPr>
              <a:t>Xác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định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loại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bài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vị</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trí</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bài</a:t>
            </a:r>
            <a:r>
              <a:rPr lang="en-US" sz="2800" dirty="0" smtClean="0">
                <a:solidFill>
                  <a:schemeClr val="tx1"/>
                </a:solidFill>
                <a:latin typeface="Times New Roman" pitchFamily="18" charset="0"/>
                <a:cs typeface="Times New Roman" pitchFamily="18" charset="0"/>
              </a:rPr>
              <a:t>.</a:t>
            </a:r>
          </a:p>
          <a:p>
            <a:pPr algn="just">
              <a:buFontTx/>
              <a:buChar char="-"/>
            </a:pPr>
            <a:r>
              <a:rPr lang="en-US" sz="2800" dirty="0" err="1" smtClean="0">
                <a:solidFill>
                  <a:schemeClr val="tx1"/>
                </a:solidFill>
                <a:latin typeface="Times New Roman" pitchFamily="18" charset="0"/>
                <a:cs typeface="Times New Roman" pitchFamily="18" charset="0"/>
              </a:rPr>
              <a:t>Xác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định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mục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tiêu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bài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a:t>
            </a:r>
          </a:p>
          <a:p>
            <a:pPr algn="just">
              <a:buFontTx/>
              <a:buChar char="-"/>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Xây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dựng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đề</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cương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lập</a:t>
            </a:r>
            <a:r>
              <a:rPr lang="en-US" sz="2800" dirty="0" smtClean="0">
                <a:solidFill>
                  <a:schemeClr val="tx1"/>
                </a:solidFill>
                <a:latin typeface="Times New Roman" pitchFamily="18" charset="0"/>
                <a:cs typeface="Times New Roman" pitchFamily="18" charset="0"/>
              </a:rPr>
              <a:t> KH </a:t>
            </a:r>
            <a:r>
              <a:rPr lang="en-US" sz="2800" dirty="0" err="1" smtClean="0">
                <a:solidFill>
                  <a:schemeClr val="tx1"/>
                </a:solidFill>
                <a:latin typeface="Times New Roman" pitchFamily="18" charset="0"/>
                <a:cs typeface="Times New Roman" pitchFamily="18" charset="0"/>
              </a:rPr>
              <a:t>bài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endParaRPr lang="en-US" sz="2800" dirty="0">
              <a:solidFill>
                <a:schemeClr val="tx1"/>
              </a:solidFill>
              <a:latin typeface="Times New Roman" pitchFamily="18" charset="0"/>
              <a:cs typeface="Times New Roman" pitchFamily="18" charset="0"/>
            </a:endParaRPr>
          </a:p>
        </p:txBody>
      </p:sp>
      <p:sp>
        <p:nvSpPr>
          <p:cNvPr id="8" name="Rounded Rectangle 7"/>
          <p:cNvSpPr/>
          <p:nvPr/>
        </p:nvSpPr>
        <p:spPr>
          <a:xfrm>
            <a:off x="5257800" y="1143000"/>
            <a:ext cx="3733800" cy="55626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latin typeface="Times New Roman" pitchFamily="18" charset="0"/>
                <a:cs typeface="Times New Roman" pitchFamily="18" charset="0"/>
              </a:rPr>
              <a:t>Hình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thức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bản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thiết</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kế</a:t>
            </a:r>
            <a:endParaRPr lang="en-US" sz="2800" b="1" dirty="0" smtClean="0">
              <a:solidFill>
                <a:schemeClr val="tx1"/>
              </a:solidFill>
              <a:latin typeface="Times New Roman" pitchFamily="18" charset="0"/>
              <a:cs typeface="Times New Roman" pitchFamily="18" charset="0"/>
            </a:endParaRPr>
          </a:p>
          <a:p>
            <a:pPr algn="just"/>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Mục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tiêu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bài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endParaRPr lang="en-US" sz="2800" dirty="0" smtClean="0">
              <a:solidFill>
                <a:schemeClr val="tx1"/>
              </a:solidFill>
              <a:latin typeface="Times New Roman" pitchFamily="18" charset="0"/>
              <a:cs typeface="Times New Roman" pitchFamily="18" charset="0"/>
            </a:endParaRPr>
          </a:p>
          <a:p>
            <a:pPr algn="just">
              <a:buFontTx/>
              <a:buChar char="-"/>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Việc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chuẩn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bị</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GV </a:t>
            </a:r>
            <a:r>
              <a:rPr lang="en-US" sz="2800" dirty="0" err="1" smtClean="0">
                <a:solidFill>
                  <a:schemeClr val="tx1"/>
                </a:solidFill>
                <a:latin typeface="Times New Roman" pitchFamily="18" charset="0"/>
                <a:cs typeface="Times New Roman" pitchFamily="18" charset="0"/>
              </a:rPr>
              <a:t>và</a:t>
            </a:r>
            <a:r>
              <a:rPr lang="en-US" sz="2800" dirty="0" smtClean="0">
                <a:solidFill>
                  <a:schemeClr val="tx1"/>
                </a:solidFill>
                <a:latin typeface="Times New Roman" pitchFamily="18" charset="0"/>
                <a:cs typeface="Times New Roman" pitchFamily="18" charset="0"/>
              </a:rPr>
              <a:t> HS (</a:t>
            </a:r>
            <a:r>
              <a:rPr lang="en-US" sz="2800" dirty="0" err="1" smtClean="0">
                <a:solidFill>
                  <a:schemeClr val="tx1"/>
                </a:solidFill>
                <a:latin typeface="Times New Roman" pitchFamily="18" charset="0"/>
                <a:cs typeface="Times New Roman" pitchFamily="18" charset="0"/>
              </a:rPr>
              <a:t>Đồ</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dùng</a:t>
            </a:r>
            <a:r>
              <a:rPr lang="en-US" sz="2800" dirty="0" smtClean="0">
                <a:solidFill>
                  <a:schemeClr val="tx1"/>
                </a:solidFill>
                <a:latin typeface="Times New Roman" pitchFamily="18" charset="0"/>
                <a:cs typeface="Times New Roman" pitchFamily="18" charset="0"/>
              </a:rPr>
              <a:t> DH)</a:t>
            </a:r>
          </a:p>
          <a:p>
            <a:pPr algn="just">
              <a:buFontTx/>
              <a:buChar char="-"/>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Tiến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trình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tổ</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chức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các</a:t>
            </a:r>
            <a:r>
              <a:rPr lang="en-US" sz="2800" dirty="0" smtClean="0">
                <a:solidFill>
                  <a:schemeClr val="tx1"/>
                </a:solidFill>
                <a:latin typeface="Times New Roman" pitchFamily="18" charset="0"/>
                <a:cs typeface="Times New Roman" pitchFamily="18" charset="0"/>
              </a:rPr>
              <a:t> HĐ </a:t>
            </a:r>
            <a:r>
              <a:rPr lang="en-US" sz="2800" dirty="0" err="1" smtClean="0">
                <a:solidFill>
                  <a:schemeClr val="tx1"/>
                </a:solidFill>
                <a:latin typeface="Times New Roman" pitchFamily="18" charset="0"/>
                <a:cs typeface="Times New Roman" pitchFamily="18" charset="0"/>
              </a:rPr>
              <a:t>trong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đó</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chú</a:t>
            </a:r>
            <a:r>
              <a:rPr lang="en-US" sz="2800" dirty="0" smtClean="0">
                <a:solidFill>
                  <a:schemeClr val="tx1"/>
                </a:solidFill>
                <a:latin typeface="Times New Roman" pitchFamily="18" charset="0"/>
                <a:cs typeface="Times New Roman" pitchFamily="18" charset="0"/>
              </a:rPr>
              <a:t> ý HĐ DH: </a:t>
            </a:r>
            <a:r>
              <a:rPr lang="en-US" sz="2800" dirty="0" err="1" smtClean="0">
                <a:solidFill>
                  <a:schemeClr val="tx1"/>
                </a:solidFill>
                <a:latin typeface="Times New Roman" pitchFamily="18" charset="0"/>
                <a:cs typeface="Times New Roman" pitchFamily="18" charset="0"/>
              </a:rPr>
              <a:t>Khởi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động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thành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thức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mới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khám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luyện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tập</a:t>
            </a:r>
            <a:r>
              <a:rPr lang="en-US" sz="2800" dirty="0" smtClean="0">
                <a:solidFill>
                  <a:schemeClr val="tx1"/>
                </a:solidFill>
                <a:latin typeface="Times New Roman" pitchFamily="18" charset="0"/>
                <a:cs typeface="Times New Roman" pitchFamily="18" charset="0"/>
              </a:rPr>
              <a:t>/</a:t>
            </a:r>
            <a:r>
              <a:rPr lang="en-US" sz="2800" dirty="0" err="1" smtClean="0">
                <a:solidFill>
                  <a:schemeClr val="tx1"/>
                </a:solidFill>
                <a:latin typeface="Times New Roman" pitchFamily="18" charset="0"/>
                <a:cs typeface="Times New Roman" pitchFamily="18" charset="0"/>
              </a:rPr>
              <a:t>củng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cố</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mở</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rộng</a:t>
            </a:r>
            <a:endParaRPr lang="en-US" sz="2800" dirty="0">
              <a:solidFill>
                <a:schemeClr val="tx1"/>
              </a:solidFill>
              <a:latin typeface="Times New Roman" pitchFamily="18" charset="0"/>
              <a:cs typeface="Times New Roman" pitchFamily="18" charset="0"/>
            </a:endParaRPr>
          </a:p>
        </p:txBody>
      </p:sp>
      <p:cxnSp>
        <p:nvCxnSpPr>
          <p:cNvPr id="10" name="Straight Arrow Connector 9"/>
          <p:cNvCxnSpPr>
            <a:stCxn id="5" idx="2"/>
          </p:cNvCxnSpPr>
          <p:nvPr/>
        </p:nvCxnSpPr>
        <p:spPr>
          <a:xfrm rot="5400000">
            <a:off x="3181350" y="-438150"/>
            <a:ext cx="533400" cy="29337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2"/>
          </p:cNvCxnSpPr>
          <p:nvPr/>
        </p:nvCxnSpPr>
        <p:spPr>
          <a:xfrm rot="5400000">
            <a:off x="4591050" y="1047750"/>
            <a:ext cx="609600" cy="381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5" idx="2"/>
          </p:cNvCxnSpPr>
          <p:nvPr/>
        </p:nvCxnSpPr>
        <p:spPr>
          <a:xfrm rot="16200000" flipH="1">
            <a:off x="5962650" y="-285750"/>
            <a:ext cx="381000" cy="24765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143000"/>
            <a:ext cx="8915400" cy="4832092"/>
          </a:xfrm>
          <a:prstGeom prst="rect">
            <a:avLst/>
          </a:prstGeom>
        </p:spPr>
        <p:txBody>
          <a:bodyPr wrap="square">
            <a:spAutoFit/>
          </a:bodyPr>
          <a:lstStyle/>
          <a:p>
            <a:pPr algn="ctr"/>
            <a:r>
              <a:rPr lang="en-US" sz="2800" dirty="0" err="1" smtClean="0">
                <a:latin typeface="Times New Roman" pitchFamily="18" charset="0"/>
                <a:cs typeface="Times New Roman" pitchFamily="18" charset="0"/>
              </a:rPr>
              <a:t>Kế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I. </a:t>
            </a:r>
            <a:r>
              <a:rPr lang="en-US" sz="2800" dirty="0" err="1" smtClean="0">
                <a:latin typeface="Times New Roman" pitchFamily="18" charset="0"/>
                <a:cs typeface="Times New Roman" pitchFamily="18" charset="0"/>
              </a:rPr>
              <a:t>Mục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tiêu</a:t>
            </a:r>
            <a:r>
              <a:rPr lang="en-US" sz="2800" dirty="0" smtClean="0">
                <a:latin typeface="Times New Roman" pitchFamily="18" charset="0"/>
                <a:cs typeface="Times New Roman" pitchFamily="18" charset="0"/>
              </a:rPr>
              <a:t>:</a:t>
            </a:r>
          </a:p>
          <a:p>
            <a:pPr lvl="0"/>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thức</a:t>
            </a: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năng</a:t>
            </a: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hướng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a:t>
            </a: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 Qua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hướng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phẩm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đức</a:t>
            </a:r>
            <a:r>
              <a:rPr lang="en-US" sz="2800" dirty="0" smtClean="0">
                <a:latin typeface="Times New Roman" pitchFamily="18" charset="0"/>
                <a:cs typeface="Times New Roman" pitchFamily="18" charset="0"/>
              </a:rPr>
              <a:t>)</a:t>
            </a:r>
          </a:p>
          <a:p>
            <a:pPr lvl="0"/>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Xây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bắt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Phân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 , </a:t>
            </a:r>
            <a:r>
              <a:rPr lang="en-US" sz="2800" dirty="0" err="1" smtClean="0">
                <a:latin typeface="Times New Roman" pitchFamily="18" charset="0"/>
                <a:cs typeface="Times New Roman" pitchFamily="18" charset="0"/>
              </a:rPr>
              <a:t>Lựa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chọn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xét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5" name="Rounded Rectangle 4"/>
          <p:cNvSpPr/>
          <p:nvPr/>
        </p:nvSpPr>
        <p:spPr>
          <a:xfrm>
            <a:off x="457200" y="457200"/>
            <a:ext cx="8458200" cy="533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0000FF"/>
                </a:solidFill>
                <a:latin typeface="Times New Roman" pitchFamily="18" charset="0"/>
                <a:cs typeface="Times New Roman" pitchFamily="18" charset="0"/>
              </a:rPr>
              <a:t>THIẾT KÊ BÀI HỌC LS THEO HƯỚNG PTNLHS</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197346"/>
            <a:ext cx="8458200" cy="6740307"/>
          </a:xfrm>
          <a:prstGeom prst="rect">
            <a:avLst/>
          </a:prstGeom>
        </p:spPr>
        <p:txBody>
          <a:bodyPr wrap="square">
            <a:spAutoFit/>
          </a:bodyPr>
          <a:lstStyle/>
          <a:p>
            <a:pPr algn="ctr"/>
            <a:r>
              <a:rPr lang="en-US" sz="2400" dirty="0" err="1" smtClean="0">
                <a:solidFill>
                  <a:srgbClr val="0509BB"/>
                </a:solidFill>
                <a:latin typeface="Times New Roman" pitchFamily="18" charset="0"/>
                <a:cs typeface="Times New Roman" pitchFamily="18" charset="0"/>
              </a:rPr>
              <a:t>Bài</a:t>
            </a:r>
            <a:r>
              <a:rPr lang="en-US" sz="2400" dirty="0" smtClean="0">
                <a:solidFill>
                  <a:srgbClr val="0509BB"/>
                </a:solidFill>
                <a:latin typeface="Times New Roman" pitchFamily="18" charset="0"/>
                <a:cs typeface="Times New Roman" pitchFamily="18" charset="0"/>
              </a:rPr>
              <a:t> 6. </a:t>
            </a:r>
            <a:r>
              <a:rPr lang="en-US" sz="2400" dirty="0" err="1" smtClean="0">
                <a:solidFill>
                  <a:srgbClr val="0509BB"/>
                </a:solidFill>
                <a:latin typeface="Times New Roman" pitchFamily="18" charset="0"/>
                <a:cs typeface="Times New Roman" pitchFamily="18" charset="0"/>
              </a:rPr>
              <a:t>Quyết</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chí</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ra</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đi</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tìm</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đường</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cứu</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nước</a:t>
            </a:r>
            <a:endParaRPr lang="en-US" sz="2400" dirty="0" smtClean="0">
              <a:solidFill>
                <a:srgbClr val="0509BB"/>
              </a:solidFill>
              <a:latin typeface="Times New Roman" pitchFamily="18" charset="0"/>
              <a:cs typeface="Times New Roman" pitchFamily="18" charset="0"/>
            </a:endParaRPr>
          </a:p>
          <a:p>
            <a:pPr algn="ctr"/>
            <a:r>
              <a:rPr lang="en-US" sz="2400" dirty="0" smtClean="0">
                <a:solidFill>
                  <a:srgbClr val="0509BB"/>
                </a:solidFill>
                <a:latin typeface="Times New Roman" pitchFamily="18" charset="0"/>
                <a:cs typeface="Times New Roman" pitchFamily="18" charset="0"/>
              </a:rPr>
              <a:t>(</a:t>
            </a:r>
            <a:r>
              <a:rPr lang="en-US" sz="2400" dirty="0" err="1" smtClean="0">
                <a:solidFill>
                  <a:srgbClr val="0509BB"/>
                </a:solidFill>
                <a:latin typeface="Times New Roman" pitchFamily="18" charset="0"/>
                <a:cs typeface="Times New Roman" pitchFamily="18" charset="0"/>
              </a:rPr>
              <a:t>lớp</a:t>
            </a:r>
            <a:r>
              <a:rPr lang="en-US" sz="2400" dirty="0" smtClean="0">
                <a:solidFill>
                  <a:srgbClr val="0509BB"/>
                </a:solidFill>
                <a:latin typeface="Times New Roman" pitchFamily="18" charset="0"/>
                <a:cs typeface="Times New Roman" pitchFamily="18" charset="0"/>
              </a:rPr>
              <a:t> 5)</a:t>
            </a:r>
          </a:p>
          <a:p>
            <a:pPr lvl="0"/>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a:t>
            </a:r>
          </a:p>
          <a:p>
            <a:pPr lvl="0"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p>
          <a:p>
            <a:pPr lvl="0"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NTT.</a:t>
            </a:r>
          </a:p>
          <a:p>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Kĩ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SGK,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a:t>
            </a:r>
          </a:p>
          <a:p>
            <a:pPr algn="just">
              <a:buFontTx/>
              <a:buChar char="-"/>
            </a:pP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vượt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685799" y="-380999"/>
            <a:ext cx="8077201"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smtClean="0">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4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Định</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hướng</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năng</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lực</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phẩm</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chất</a:t>
            </a: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Góp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phần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hình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thành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cho</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HS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năng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lực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chung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Giao</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tiếp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hợp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tác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làm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việc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trong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nhóm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cả</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lớp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tự</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học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Góp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phần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hình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thành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các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năng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lực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môn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học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Nhận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thức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lịch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sử</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Trình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bày</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được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lí</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do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Nguyễn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Tất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Thành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tìm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đường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cứu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nước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nêu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được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hành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động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thể</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hiện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ý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chí</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quyết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tâm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tìm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đường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cứu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nước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của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Nguyễn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Tất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Thành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bước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đầu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rút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được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nhận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xét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Tìm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tòi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khám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phá</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tìm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hiểu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lịch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sử</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nghiên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cứu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SGK,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tài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liệu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lịch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sử</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để</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nêu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lí</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do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bước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đầu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nhận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xét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đánh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giá</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được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tinh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thần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ý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chí</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của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Nguyễn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Tất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Thành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Vận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dụng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kiến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thức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kĩ</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năng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đã</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học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(qua ý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chí</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quyết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tâm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của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Nguyễn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Tất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Thành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HS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rút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được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bài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học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cho</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bản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thân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trong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học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tập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biết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được</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Bến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cảng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Nhà</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Rồng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là</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tích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lịch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sử</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cần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giữ</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gìn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Bồi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dưỡng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lòng</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kính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yêu</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lãnh</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tụ</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143000"/>
            <a:ext cx="7543800" cy="1569660"/>
          </a:xfrm>
          <a:prstGeom prst="rect">
            <a:avLst/>
          </a:prstGeom>
        </p:spPr>
        <p:txBody>
          <a:bodyPr wrap="square">
            <a:spAutoFit/>
          </a:bodyPr>
          <a:lstStyle/>
          <a:p>
            <a:pPr lvl="0"/>
            <a:r>
              <a:rPr lang="en-US" sz="2400" dirty="0" smtClean="0">
                <a:latin typeface="Times New Roman" pitchFamily="18" charset="0"/>
                <a:cs typeface="Times New Roman" pitchFamily="18" charset="0"/>
              </a:rPr>
              <a:t>II. </a:t>
            </a:r>
            <a:r>
              <a:rPr lang="en-US" sz="2400" dirty="0" err="1" smtClean="0">
                <a:latin typeface="Times New Roman" pitchFamily="18" charset="0"/>
                <a:cs typeface="Times New Roman" pitchFamily="18" charset="0"/>
              </a:rPr>
              <a:t>Chuẩn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a:t>
            </a:r>
          </a:p>
          <a:p>
            <a:pPr lvl="0"/>
            <a:r>
              <a:rPr lang="en-US" sz="2400" smtClean="0">
                <a:latin typeface="Times New Roman" pitchFamily="18" charset="0"/>
                <a:cs typeface="Times New Roman" pitchFamily="18" charset="0"/>
              </a:rPr>
              <a:t>- GV</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LS, </a:t>
            </a:r>
            <a:r>
              <a:rPr lang="en-US" sz="2400" dirty="0" err="1" smtClean="0">
                <a:latin typeface="Times New Roman" pitchFamily="18" charset="0"/>
                <a:cs typeface="Times New Roman" pitchFamily="18" charset="0"/>
              </a:rPr>
              <a:t>phiếu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luyện</a:t>
            </a:r>
            <a:r>
              <a:rPr lang="en-US" sz="2400" dirty="0" smtClean="0">
                <a:latin typeface="Times New Roman" pitchFamily="18" charset="0"/>
                <a:cs typeface="Times New Roman" pitchFamily="18" charset="0"/>
              </a:rPr>
              <a:t> </a:t>
            </a:r>
            <a:r>
              <a:rPr lang="en-US" sz="2400" err="1" smtClean="0">
                <a:latin typeface="Times New Roman" pitchFamily="18" charset="0"/>
                <a:cs typeface="Times New Roman" pitchFamily="18" charset="0"/>
              </a:rPr>
              <a:t>tập</a:t>
            </a:r>
            <a:r>
              <a:rPr lang="en-US" sz="240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lvl="0"/>
            <a:r>
              <a:rPr lang="en-US" sz="2400" smtClean="0">
                <a:latin typeface="Times New Roman" pitchFamily="18" charset="0"/>
                <a:cs typeface="Times New Roman" pitchFamily="18" charset="0"/>
              </a:rPr>
              <a:t>- HS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tùy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endParaRPr lang="en-US" sz="2400" dirty="0">
              <a:latin typeface="Times New Roman" pitchFamily="18" charset="0"/>
              <a:cs typeface="Times New Roman" pitchFamily="18" charset="0"/>
            </a:endParaRPr>
          </a:p>
        </p:txBody>
      </p:sp>
      <p:sp>
        <p:nvSpPr>
          <p:cNvPr id="5" name="Rectangle 4"/>
          <p:cNvSpPr/>
          <p:nvPr/>
        </p:nvSpPr>
        <p:spPr>
          <a:xfrm>
            <a:off x="1447800" y="457200"/>
            <a:ext cx="5791200" cy="584775"/>
          </a:xfrm>
          <a:prstGeom prst="rect">
            <a:avLst/>
          </a:prstGeom>
        </p:spPr>
        <p:txBody>
          <a:bodyPr wrap="square">
            <a:spAutoFit/>
          </a:bodyPr>
          <a:lstStyle/>
          <a:p>
            <a:pPr algn="ctr"/>
            <a:r>
              <a:rPr lang="en-US" sz="3200" dirty="0" err="1" smtClean="0">
                <a:solidFill>
                  <a:srgbClr val="FF0000"/>
                </a:solidFill>
                <a:latin typeface="Times New Roman" pitchFamily="18" charset="0"/>
                <a:cs typeface="Times New Roman" pitchFamily="18" charset="0"/>
              </a:rPr>
              <a:t>Kế</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hoạch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bài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học</a:t>
            </a:r>
            <a:endParaRPr lang="en-US" sz="3200" dirty="0" smtClean="0">
              <a:solidFill>
                <a:srgbClr val="FF0000"/>
              </a:solidFill>
              <a:latin typeface="Times New Roman" pitchFamily="18" charset="0"/>
              <a:cs typeface="Times New Roman" pitchFamily="18" charset="0"/>
            </a:endParaRPr>
          </a:p>
        </p:txBody>
      </p:sp>
      <p:sp>
        <p:nvSpPr>
          <p:cNvPr id="6" name="Rectangle 5"/>
          <p:cNvSpPr/>
          <p:nvPr/>
        </p:nvSpPr>
        <p:spPr>
          <a:xfrm>
            <a:off x="685800" y="3505200"/>
            <a:ext cx="8153400" cy="2308324"/>
          </a:xfrm>
          <a:prstGeom prst="rect">
            <a:avLst/>
          </a:prstGeom>
        </p:spPr>
        <p:txBody>
          <a:bodyPr wrap="square">
            <a:spAutoFit/>
          </a:bodyPr>
          <a:lstStyle/>
          <a:p>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1911 – 1917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1917 – 1941;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Rồng</a:t>
            </a:r>
            <a:r>
              <a:rPr lang="en-US" sz="2400" dirty="0" smtClean="0">
                <a:latin typeface="Times New Roman" pitchFamily="18" charset="0"/>
                <a:cs typeface="Times New Roman" pitchFamily="18" charset="0"/>
              </a:rPr>
              <a:t> (1911), </a:t>
            </a:r>
            <a:r>
              <a:rPr lang="en-US" sz="2400" dirty="0" err="1" smtClean="0">
                <a:latin typeface="Times New Roman" pitchFamily="18" charset="0"/>
                <a:cs typeface="Times New Roman" pitchFamily="18" charset="0"/>
              </a:rPr>
              <a:t>bức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đốc</a:t>
            </a:r>
            <a:r>
              <a:rPr lang="en-US" sz="2400" dirty="0" smtClean="0">
                <a:latin typeface="Times New Roman" pitchFamily="18" charset="0"/>
                <a:cs typeface="Times New Roman" pitchFamily="18" charset="0"/>
              </a:rPr>
              <a:t> La-</a:t>
            </a:r>
            <a:r>
              <a:rPr lang="en-US" sz="2400" dirty="0" err="1" smtClean="0">
                <a:latin typeface="Times New Roman" pitchFamily="18" charset="0"/>
                <a:cs typeface="Times New Roman" pitchFamily="18" charset="0"/>
              </a:rPr>
              <a:t>tu</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sơ</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rê-vin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nay.</a:t>
            </a:r>
          </a:p>
          <a:p>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a:t>
            </a:r>
            <a:endParaRPr lang="en-US" sz="2400" dirty="0">
              <a:latin typeface="Times New Roman" pitchFamily="18" charset="0"/>
              <a:cs typeface="Times New Roman" pitchFamily="18" charset="0"/>
            </a:endParaRPr>
          </a:p>
        </p:txBody>
      </p:sp>
      <p:sp>
        <p:nvSpPr>
          <p:cNvPr id="7" name="Rectangle 6"/>
          <p:cNvSpPr/>
          <p:nvPr/>
        </p:nvSpPr>
        <p:spPr>
          <a:xfrm>
            <a:off x="1295400" y="2819400"/>
            <a:ext cx="6781800" cy="954107"/>
          </a:xfrm>
          <a:prstGeom prst="rect">
            <a:avLst/>
          </a:prstGeom>
        </p:spPr>
        <p:txBody>
          <a:bodyPr wrap="square">
            <a:spAutoFit/>
          </a:bodyPr>
          <a:lstStyle/>
          <a:p>
            <a:pPr algn="ctr"/>
            <a:r>
              <a:rPr lang="en-US" sz="2800" dirty="0" err="1" smtClean="0">
                <a:solidFill>
                  <a:srgbClr val="0509BB"/>
                </a:solidFill>
                <a:latin typeface="Times New Roman" pitchFamily="18" charset="0"/>
                <a:cs typeface="Times New Roman" pitchFamily="18" charset="0"/>
              </a:rPr>
              <a:t>Bài</a:t>
            </a:r>
            <a:r>
              <a:rPr lang="en-US" sz="2800" dirty="0" smtClean="0">
                <a:solidFill>
                  <a:srgbClr val="0509BB"/>
                </a:solidFill>
                <a:latin typeface="Times New Roman" pitchFamily="18" charset="0"/>
                <a:cs typeface="Times New Roman" pitchFamily="18" charset="0"/>
              </a:rPr>
              <a:t> 6. </a:t>
            </a:r>
            <a:r>
              <a:rPr lang="en-US" sz="2800" dirty="0" err="1" smtClean="0">
                <a:solidFill>
                  <a:srgbClr val="0509BB"/>
                </a:solidFill>
                <a:latin typeface="Times New Roman" pitchFamily="18" charset="0"/>
                <a:cs typeface="Times New Roman" pitchFamily="18" charset="0"/>
              </a:rPr>
              <a:t>Quyết</a:t>
            </a:r>
            <a:r>
              <a:rPr lang="en-US" sz="2800" dirty="0" smtClean="0">
                <a:solidFill>
                  <a:srgbClr val="0509BB"/>
                </a:solidFill>
                <a:latin typeface="Times New Roman" pitchFamily="18" charset="0"/>
                <a:cs typeface="Times New Roman" pitchFamily="18" charset="0"/>
              </a:rPr>
              <a:t> </a:t>
            </a:r>
            <a:r>
              <a:rPr lang="en-US" sz="2800" dirty="0" err="1" smtClean="0">
                <a:solidFill>
                  <a:srgbClr val="0509BB"/>
                </a:solidFill>
                <a:latin typeface="Times New Roman" pitchFamily="18" charset="0"/>
                <a:cs typeface="Times New Roman" pitchFamily="18" charset="0"/>
              </a:rPr>
              <a:t>chí</a:t>
            </a:r>
            <a:r>
              <a:rPr lang="en-US" sz="2800" dirty="0" smtClean="0">
                <a:solidFill>
                  <a:srgbClr val="0509BB"/>
                </a:solidFill>
                <a:latin typeface="Times New Roman" pitchFamily="18" charset="0"/>
                <a:cs typeface="Times New Roman" pitchFamily="18" charset="0"/>
              </a:rPr>
              <a:t> </a:t>
            </a:r>
            <a:r>
              <a:rPr lang="en-US" sz="2800" dirty="0" err="1" smtClean="0">
                <a:solidFill>
                  <a:srgbClr val="0509BB"/>
                </a:solidFill>
                <a:latin typeface="Times New Roman" pitchFamily="18" charset="0"/>
                <a:cs typeface="Times New Roman" pitchFamily="18" charset="0"/>
              </a:rPr>
              <a:t>ra</a:t>
            </a:r>
            <a:r>
              <a:rPr lang="en-US" sz="2800" dirty="0" smtClean="0">
                <a:solidFill>
                  <a:srgbClr val="0509BB"/>
                </a:solidFill>
                <a:latin typeface="Times New Roman" pitchFamily="18" charset="0"/>
                <a:cs typeface="Times New Roman" pitchFamily="18" charset="0"/>
              </a:rPr>
              <a:t> </a:t>
            </a:r>
            <a:r>
              <a:rPr lang="en-US" sz="2800" dirty="0" err="1" smtClean="0">
                <a:solidFill>
                  <a:srgbClr val="0509BB"/>
                </a:solidFill>
                <a:latin typeface="Times New Roman" pitchFamily="18" charset="0"/>
                <a:cs typeface="Times New Roman" pitchFamily="18" charset="0"/>
              </a:rPr>
              <a:t>đi</a:t>
            </a:r>
            <a:r>
              <a:rPr lang="en-US" sz="2800" dirty="0" smtClean="0">
                <a:solidFill>
                  <a:srgbClr val="0509BB"/>
                </a:solidFill>
                <a:latin typeface="Times New Roman" pitchFamily="18" charset="0"/>
                <a:cs typeface="Times New Roman" pitchFamily="18" charset="0"/>
              </a:rPr>
              <a:t> </a:t>
            </a:r>
            <a:r>
              <a:rPr lang="en-US" sz="2800" dirty="0" err="1" smtClean="0">
                <a:solidFill>
                  <a:srgbClr val="0509BB"/>
                </a:solidFill>
                <a:latin typeface="Times New Roman" pitchFamily="18" charset="0"/>
                <a:cs typeface="Times New Roman" pitchFamily="18" charset="0"/>
              </a:rPr>
              <a:t>tìm</a:t>
            </a:r>
            <a:r>
              <a:rPr lang="en-US" sz="2800" dirty="0" smtClean="0">
                <a:solidFill>
                  <a:srgbClr val="0509BB"/>
                </a:solidFill>
                <a:latin typeface="Times New Roman" pitchFamily="18" charset="0"/>
                <a:cs typeface="Times New Roman" pitchFamily="18" charset="0"/>
              </a:rPr>
              <a:t> </a:t>
            </a:r>
            <a:r>
              <a:rPr lang="en-US" sz="2800" dirty="0" err="1" smtClean="0">
                <a:solidFill>
                  <a:srgbClr val="0509BB"/>
                </a:solidFill>
                <a:latin typeface="Times New Roman" pitchFamily="18" charset="0"/>
                <a:cs typeface="Times New Roman" pitchFamily="18" charset="0"/>
              </a:rPr>
              <a:t>đường</a:t>
            </a:r>
            <a:r>
              <a:rPr lang="en-US" sz="2800" dirty="0" smtClean="0">
                <a:solidFill>
                  <a:srgbClr val="0509BB"/>
                </a:solidFill>
                <a:latin typeface="Times New Roman" pitchFamily="18" charset="0"/>
                <a:cs typeface="Times New Roman" pitchFamily="18" charset="0"/>
              </a:rPr>
              <a:t> </a:t>
            </a:r>
            <a:r>
              <a:rPr lang="en-US" sz="2800" dirty="0" err="1" smtClean="0">
                <a:solidFill>
                  <a:srgbClr val="0509BB"/>
                </a:solidFill>
                <a:latin typeface="Times New Roman" pitchFamily="18" charset="0"/>
                <a:cs typeface="Times New Roman" pitchFamily="18" charset="0"/>
              </a:rPr>
              <a:t>cứu</a:t>
            </a:r>
            <a:r>
              <a:rPr lang="en-US" sz="2800" dirty="0" smtClean="0">
                <a:solidFill>
                  <a:srgbClr val="0509BB"/>
                </a:solidFill>
                <a:latin typeface="Times New Roman" pitchFamily="18" charset="0"/>
                <a:cs typeface="Times New Roman" pitchFamily="18" charset="0"/>
              </a:rPr>
              <a:t> </a:t>
            </a:r>
            <a:r>
              <a:rPr lang="en-US" sz="2800" dirty="0" err="1" smtClean="0">
                <a:solidFill>
                  <a:srgbClr val="0509BB"/>
                </a:solidFill>
                <a:latin typeface="Times New Roman" pitchFamily="18" charset="0"/>
                <a:cs typeface="Times New Roman" pitchFamily="18" charset="0"/>
              </a:rPr>
              <a:t>nước</a:t>
            </a:r>
            <a:endParaRPr lang="en-US" sz="2800" dirty="0" smtClean="0">
              <a:solidFill>
                <a:srgbClr val="0509BB"/>
              </a:solidFill>
              <a:latin typeface="Times New Roman" pitchFamily="18" charset="0"/>
              <a:cs typeface="Times New Roman" pitchFamily="18" charset="0"/>
            </a:endParaRPr>
          </a:p>
          <a:p>
            <a:pPr algn="ctr"/>
            <a:endParaRPr lang="en-US" sz="2800" dirty="0" smtClean="0">
              <a:solidFill>
                <a:srgbClr val="0509BB"/>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76200"/>
            <a:ext cx="8839200" cy="8463855"/>
          </a:xfrm>
          <a:prstGeom prst="rect">
            <a:avLst/>
          </a:prstGeom>
        </p:spPr>
        <p:txBody>
          <a:bodyPr wrap="square">
            <a:spAutoFit/>
          </a:bodyPr>
          <a:lstStyle/>
          <a:p>
            <a:pPr lvl="0"/>
            <a:r>
              <a:rPr lang="en-US" sz="2000" dirty="0" smtClean="0"/>
              <a:t>III. </a:t>
            </a:r>
            <a:r>
              <a:rPr lang="en-US" sz="2800" dirty="0" err="1" smtClean="0">
                <a:latin typeface="Times New Roman" pitchFamily="18" charset="0"/>
                <a:cs typeface="Times New Roman" pitchFamily="18" charset="0"/>
              </a:rPr>
              <a:t>Tiến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tổ</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endParaRPr lang="en-US" sz="2800" dirty="0" smtClean="0">
              <a:latin typeface="Times New Roman" pitchFamily="18" charset="0"/>
              <a:cs typeface="Times New Roman" pitchFamily="18" charset="0"/>
            </a:endParaRPr>
          </a:p>
          <a:p>
            <a:pPr lvl="1"/>
            <a:r>
              <a:rPr lang="en-US" sz="2800" dirty="0" smtClean="0">
                <a:latin typeface="Times New Roman" pitchFamily="18" charset="0"/>
                <a:cs typeface="Times New Roman" pitchFamily="18" charset="0"/>
              </a:rPr>
              <a:t>1.Ổn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tổ</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lớp</a:t>
            </a:r>
            <a:r>
              <a:rPr lang="en-US" sz="2800" dirty="0" smtClean="0">
                <a:latin typeface="Times New Roman" pitchFamily="18" charset="0"/>
                <a:cs typeface="Times New Roman" pitchFamily="18" charset="0"/>
              </a:rPr>
              <a:t>.</a:t>
            </a:r>
          </a:p>
          <a:p>
            <a:pPr lvl="1"/>
            <a:r>
              <a:rPr lang="en-US" sz="2800" dirty="0" smtClean="0">
                <a:latin typeface="Times New Roman" pitchFamily="18" charset="0"/>
                <a:cs typeface="Times New Roman" pitchFamily="18" charset="0"/>
              </a:rPr>
              <a:t>2. </a:t>
            </a:r>
            <a:r>
              <a:rPr lang="en-US" sz="2800" dirty="0" err="1" smtClean="0">
                <a:latin typeface="Times New Roman" pitchFamily="18" charset="0"/>
                <a:cs typeface="Times New Roman" pitchFamily="18" charset="0"/>
              </a:rPr>
              <a:t>Kiểm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cũ</a:t>
            </a:r>
            <a:endParaRPr lang="en-US" sz="2800" dirty="0" smtClean="0">
              <a:latin typeface="Times New Roman" pitchFamily="18" charset="0"/>
              <a:cs typeface="Times New Roman" pitchFamily="18" charset="0"/>
            </a:endParaRPr>
          </a:p>
          <a:p>
            <a:pPr lvl="1"/>
            <a:r>
              <a:rPr lang="en-US" sz="2800" dirty="0" smtClean="0">
                <a:latin typeface="Times New Roman" pitchFamily="18" charset="0"/>
                <a:cs typeface="Times New Roman" pitchFamily="18" charset="0"/>
              </a:rPr>
              <a:t>3. </a:t>
            </a:r>
            <a:r>
              <a:rPr lang="en-US" sz="2800" dirty="0" err="1" smtClean="0">
                <a:latin typeface="Times New Roman" pitchFamily="18" charset="0"/>
                <a:cs typeface="Times New Roman" pitchFamily="18" charset="0"/>
              </a:rPr>
              <a:t>Tổ</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tập</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a)</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khởi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vấn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thức</a:t>
            </a:r>
            <a:r>
              <a:rPr lang="en-US" sz="2800" dirty="0" smtClean="0">
                <a:latin typeface="Times New Roman" pitchFamily="18" charset="0"/>
                <a:cs typeface="Times New Roman" pitchFamily="18" charset="0"/>
              </a:rPr>
              <a:t>)</a:t>
            </a:r>
          </a:p>
          <a:p>
            <a:pPr lvl="0"/>
            <a:r>
              <a:rPr lang="en-US" sz="2400" dirty="0" err="1" smtClean="0">
                <a:latin typeface="Times New Roman" pitchFamily="18" charset="0"/>
                <a:cs typeface="Times New Roman" pitchFamily="18" charset="0"/>
              </a:rPr>
              <a:t>VD:Gv</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Rồng</a:t>
            </a:r>
            <a:r>
              <a:rPr lang="en-US" sz="2400" dirty="0" smtClean="0">
                <a:latin typeface="Times New Roman" pitchFamily="18" charset="0"/>
                <a:cs typeface="Times New Roman" pitchFamily="18" charset="0"/>
              </a:rPr>
              <a:t> (1911), </a:t>
            </a:r>
            <a:r>
              <a:rPr lang="en-US" sz="2400" dirty="0" err="1" smtClean="0">
                <a:latin typeface="Times New Roman" pitchFamily="18" charset="0"/>
                <a:cs typeface="Times New Roman" pitchFamily="18" charset="0"/>
              </a:rPr>
              <a:t>bức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đốc</a:t>
            </a:r>
            <a:r>
              <a:rPr lang="en-US" sz="2400" dirty="0" smtClean="0">
                <a:latin typeface="Times New Roman" pitchFamily="18" charset="0"/>
                <a:cs typeface="Times New Roman" pitchFamily="18" charset="0"/>
              </a:rPr>
              <a:t> La-</a:t>
            </a:r>
            <a:r>
              <a:rPr lang="en-US" sz="2400" dirty="0" err="1" smtClean="0">
                <a:latin typeface="Times New Roman" pitchFamily="18" charset="0"/>
                <a:cs typeface="Times New Roman" pitchFamily="18" charset="0"/>
              </a:rPr>
              <a:t>tu</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sơ</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rê-vin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nay,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thảo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GV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5-6-1911,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đốc</a:t>
            </a:r>
            <a:r>
              <a:rPr lang="en-US" sz="2400" dirty="0" smtClean="0">
                <a:latin typeface="Times New Roman" pitchFamily="18" charset="0"/>
                <a:cs typeface="Times New Roman" pitchFamily="18" charset="0"/>
              </a:rPr>
              <a:t> La-</a:t>
            </a:r>
            <a:r>
              <a:rPr lang="en-US" sz="2400" dirty="0" err="1" smtClean="0">
                <a:latin typeface="Times New Roman" pitchFamily="18" charset="0"/>
                <a:cs typeface="Times New Roman" pitchFamily="18" charset="0"/>
              </a:rPr>
              <a:t>tu</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sơ</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rê-vin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762000"/>
            <a:ext cx="8839200" cy="5570756"/>
          </a:xfrm>
          <a:prstGeom prst="rect">
            <a:avLst/>
          </a:prstGeom>
        </p:spPr>
        <p:txBody>
          <a:bodyPr wrap="square">
            <a:spAutoFit/>
          </a:bodyPr>
          <a:lstStyle/>
          <a:p>
            <a:pPr algn="just"/>
            <a:r>
              <a:rPr lang="en-US" sz="2800" dirty="0" smtClean="0">
                <a:latin typeface="Times New Roman" pitchFamily="18" charset="0"/>
                <a:cs typeface="Times New Roman" pitchFamily="18" charset="0"/>
              </a:rPr>
              <a:t>b)</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mới</a:t>
            </a:r>
            <a:r>
              <a:rPr lang="en-US" sz="2800" dirty="0" smtClean="0">
                <a:latin typeface="Times New Roman" pitchFamily="18" charset="0"/>
                <a:cs typeface="Times New Roman" pitchFamily="18" charset="0"/>
              </a:rPr>
              <a:t>)</a:t>
            </a:r>
          </a:p>
          <a:p>
            <a:pPr algn="just"/>
            <a:r>
              <a:rPr lang="en-US" sz="2800" dirty="0" err="1" smtClean="0">
                <a:latin typeface="Times New Roman" pitchFamily="18" charset="0"/>
                <a:cs typeface="Times New Roman" pitchFamily="18" charset="0"/>
              </a:rPr>
              <a:t>Gồm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rõ</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gợi</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sản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phẩm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mỗi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cũng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bắt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a:t>
            </a:r>
          </a:p>
          <a:p>
            <a:r>
              <a:rPr lang="en-US" sz="2800" dirty="0" smtClean="0">
                <a:solidFill>
                  <a:srgbClr val="0509BB"/>
                </a:solidFill>
                <a:latin typeface="Times New Roman" pitchFamily="18" charset="0"/>
                <a:cs typeface="Times New Roman" pitchFamily="18" charset="0"/>
              </a:rPr>
              <a:t>VD:</a:t>
            </a:r>
          </a:p>
          <a:p>
            <a:pPr algn="just"/>
            <a:r>
              <a:rPr lang="en-US" sz="2800" dirty="0" smtClean="0">
                <a:latin typeface="Times New Roman" pitchFamily="18" charset="0"/>
                <a:cs typeface="Times New Roman" pitchFamily="18" charset="0"/>
              </a:rPr>
              <a:t>HĐ1.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hiểu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do </a:t>
            </a:r>
            <a:r>
              <a:rPr lang="en-US" sz="2800" dirty="0" err="1" smtClean="0">
                <a:latin typeface="Times New Roman" pitchFamily="18" charset="0"/>
                <a:cs typeface="Times New Roman" pitchFamily="18" charset="0"/>
              </a:rPr>
              <a:t>Nguyễn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HĐ2.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hiện</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chí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Nguyễn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HĐ3.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Nguyễn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endParaRPr lang="en-US" sz="28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85800"/>
            <a:ext cx="8153400" cy="5016758"/>
          </a:xfrm>
          <a:prstGeom prst="rect">
            <a:avLst/>
          </a:prstGeom>
        </p:spPr>
        <p:txBody>
          <a:bodyPr wrap="square">
            <a:spAutoFit/>
          </a:bodyPr>
          <a:lstStyle/>
          <a:p>
            <a:r>
              <a:rPr lang="en-US" sz="3200" dirty="0" smtClean="0">
                <a:latin typeface="Times New Roman" pitchFamily="18" charset="0"/>
                <a:cs typeface="Times New Roman" pitchFamily="18" charset="0"/>
              </a:rPr>
              <a:t>c)</a:t>
            </a:r>
            <a:r>
              <a:rPr lang="en-US" sz="3200" dirty="0" err="1" smtClean="0">
                <a:latin typeface="Times New Roman" pitchFamily="18" charset="0"/>
                <a:cs typeface="Times New Roman" pitchFamily="18" charset="0"/>
              </a:rPr>
              <a:t>Hoạt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động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luyện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tập</a:t>
            </a:r>
            <a:r>
              <a:rPr lang="en-US" sz="3200" dirty="0" smtClean="0">
                <a:latin typeface="Times New Roman" pitchFamily="18" charset="0"/>
                <a:cs typeface="Times New Roman" pitchFamily="18" charset="0"/>
              </a:rPr>
              <a:t>:</a:t>
            </a:r>
          </a:p>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khắc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kiến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thức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a:t>
            </a:r>
            <a:r>
              <a:rPr lang="en-US" sz="3200" dirty="0" smtClean="0">
                <a:latin typeface="Times New Roman" pitchFamily="18" charset="0"/>
                <a:cs typeface="Times New Roman" pitchFamily="18" charset="0"/>
              </a:rPr>
              <a:t> HS, </a:t>
            </a:r>
            <a:r>
              <a:rPr lang="en-US" sz="3200" dirty="0" err="1" smtClean="0">
                <a:latin typeface="Times New Roman" pitchFamily="18" charset="0"/>
                <a:cs typeface="Times New Roman" pitchFamily="18" charset="0"/>
              </a:rPr>
              <a:t>Gv</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a:t>
            </a:r>
            <a:r>
              <a:rPr lang="en-US" sz="3200" dirty="0" smtClean="0">
                <a:latin typeface="Times New Roman" pitchFamily="18" charset="0"/>
                <a:cs typeface="Times New Roman" pitchFamily="18" charset="0"/>
              </a:rPr>
              <a:t> HS </a:t>
            </a:r>
            <a:r>
              <a:rPr lang="en-US" sz="3200" dirty="0" err="1" smtClean="0">
                <a:latin typeface="Times New Roman" pitchFamily="18" charset="0"/>
                <a:cs typeface="Times New Roman" pitchFamily="18" charset="0"/>
              </a:rPr>
              <a:t>đọc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nhớ</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trong</a:t>
            </a:r>
            <a:r>
              <a:rPr lang="en-US" sz="3200" dirty="0" smtClean="0">
                <a:latin typeface="Times New Roman" pitchFamily="18" charset="0"/>
                <a:cs typeface="Times New Roman" pitchFamily="18" charset="0"/>
              </a:rPr>
              <a:t> SGK. </a:t>
            </a:r>
            <a:r>
              <a:rPr lang="en-US" sz="3200" dirty="0" err="1" smtClean="0">
                <a:latin typeface="Times New Roman" pitchFamily="18" charset="0"/>
                <a:cs typeface="Times New Roman" pitchFamily="18" charset="0"/>
              </a:rPr>
              <a:t>Sau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dựa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vào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bài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tập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nhận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thức</a:t>
            </a:r>
            <a:r>
              <a:rPr lang="en-US" sz="3200" dirty="0" smtClean="0">
                <a:latin typeface="Times New Roman" pitchFamily="18" charset="0"/>
                <a:cs typeface="Times New Roman" pitchFamily="18" charset="0"/>
              </a:rPr>
              <a:t> ở </a:t>
            </a:r>
            <a:r>
              <a:rPr lang="en-US" sz="3200" dirty="0" err="1" smtClean="0">
                <a:latin typeface="Times New Roman" pitchFamily="18" charset="0"/>
                <a:cs typeface="Times New Roman" pitchFamily="18" charset="0"/>
              </a:rPr>
              <a:t>đầu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giờ</a:t>
            </a:r>
            <a:r>
              <a:rPr lang="en-US" sz="3200" dirty="0" smtClean="0">
                <a:latin typeface="Times New Roman" pitchFamily="18" charset="0"/>
                <a:cs typeface="Times New Roman" pitchFamily="18" charset="0"/>
              </a:rPr>
              <a:t> </a:t>
            </a:r>
          </a:p>
          <a:p>
            <a:r>
              <a:rPr lang="en-US" sz="3200" dirty="0" err="1" smtClean="0">
                <a:latin typeface="Times New Roman" pitchFamily="18" charset="0"/>
                <a:cs typeface="Times New Roman" pitchFamily="18" charset="0"/>
              </a:rPr>
              <a:t>để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kiểm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động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nhận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thức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HS </a:t>
            </a:r>
            <a:r>
              <a:rPr lang="en-US" sz="3200" dirty="0" err="1" smtClean="0">
                <a:latin typeface="Times New Roman" pitchFamily="18" charset="0"/>
                <a:cs typeface="Times New Roman" pitchFamily="18" charset="0"/>
              </a:rPr>
              <a:t>hoặc</a:t>
            </a:r>
            <a:r>
              <a:rPr lang="en-US"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Sử</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dụng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một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hỏi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trắc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nghiệm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tự</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luận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hỏi</a:t>
            </a:r>
            <a:r>
              <a:rPr lang="en-US" sz="3200" dirty="0" smtClean="0">
                <a:latin typeface="Times New Roman" pitchFamily="18" charset="0"/>
                <a:cs typeface="Times New Roman" pitchFamily="18" charset="0"/>
              </a:rPr>
              <a:t> HS.</a:t>
            </a:r>
          </a:p>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Trò</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lịch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sử</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Đóng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vai</a:t>
            </a:r>
            <a:r>
              <a:rPr lang="en-US" sz="3200" dirty="0" smtClean="0">
                <a:latin typeface="Times New Roman" pitchFamily="18" charset="0"/>
                <a:cs typeface="Times New Roman" pitchFamily="18" charset="0"/>
              </a:rPr>
              <a:t>.</a:t>
            </a:r>
          </a:p>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chuyện</a:t>
            </a:r>
            <a:r>
              <a:rPr lang="en-US" sz="3200" dirty="0" smtClean="0">
                <a:latin typeface="Times New Roman" pitchFamily="18" charset="0"/>
                <a:cs typeface="Times New Roman" pitchFamily="18" charset="0"/>
              </a:rPr>
              <a:t>.</a:t>
            </a:r>
            <a:endParaRPr lang="en-US" sz="32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228600" y="1143000"/>
            <a:ext cx="8686800" cy="54630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32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c)</a:t>
            </a:r>
            <a:r>
              <a:rPr kumimoji="0" lang="en-US" sz="3200" b="0"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Hoạt</a:t>
            </a:r>
            <a:r>
              <a:rPr kumimoji="0" lang="en-US" sz="32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động</a:t>
            </a:r>
            <a:r>
              <a:rPr kumimoji="0" lang="en-US" sz="32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củng</a:t>
            </a:r>
            <a:r>
              <a:rPr kumimoji="0" lang="en-US" sz="32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cố</a:t>
            </a:r>
            <a:r>
              <a:rPr kumimoji="0" lang="en-US" sz="32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luyện</a:t>
            </a:r>
            <a:r>
              <a:rPr kumimoji="0" lang="en-US" sz="32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tập</a:t>
            </a:r>
            <a:endParaRPr kumimoji="0" lang="en-US" sz="32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HS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đọc</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phần</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ghi</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nhớ</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trong</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SGK.</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HS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làm</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bài</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tập</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trắc</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nghiệm</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Lí</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do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thôi</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thúc</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Nguyễn</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Tất</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Thành</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ra</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đi</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tìm</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đường</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cứu</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nước</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mới</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là</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rgbClr val="7030A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A.Truyền</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thống</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gia</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đình</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quê</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hương</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rgbClr val="7030A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B.Nước</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mất</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dân</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khổ</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cực</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rgbClr val="7030A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sz="3200" dirty="0" err="1" smtClean="0">
                <a:solidFill>
                  <a:srgbClr val="7030A0"/>
                </a:solidFill>
                <a:latin typeface="Times New Roman" pitchFamily="18" charset="0"/>
                <a:ea typeface="Times New Roman" pitchFamily="18" charset="0"/>
                <a:cs typeface="Times New Roman" pitchFamily="18" charset="0"/>
              </a:rPr>
              <a:t>C</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.Phong</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trào</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yêu</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nước</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của</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các</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bậc</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tiền</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bối</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bị</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thất</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bại</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rgbClr val="7030A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sz="3200" dirty="0" err="1" smtClean="0">
                <a:solidFill>
                  <a:srgbClr val="7030A0"/>
                </a:solidFill>
                <a:latin typeface="Times New Roman" pitchFamily="18" charset="0"/>
                <a:ea typeface="Times New Roman" pitchFamily="18" charset="0"/>
                <a:cs typeface="Times New Roman" pitchFamily="18" charset="0"/>
              </a:rPr>
              <a:t>D.</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Tất</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cả</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các</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 ý </a:t>
            </a:r>
            <a:r>
              <a:rPr kumimoji="0" lang="en-US" sz="3200" b="0" i="0" u="none" strike="noStrike" cap="none" normalizeH="0" baseline="0" dirty="0" err="1" smtClean="0">
                <a:ln>
                  <a:noFill/>
                </a:ln>
                <a:solidFill>
                  <a:srgbClr val="7030A0"/>
                </a:solidFill>
                <a:effectLst/>
                <a:latin typeface="Times New Roman" pitchFamily="18" charset="0"/>
                <a:ea typeface="Times New Roman" pitchFamily="18" charset="0"/>
                <a:cs typeface="Times New Roman" pitchFamily="18" charset="0"/>
              </a:rPr>
              <a:t>trên</a:t>
            </a:r>
            <a:r>
              <a:rPr kumimoji="0" lang="en-US" sz="3200" b="0"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rgbClr val="7030A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04800"/>
            <a:ext cx="7924800" cy="954107"/>
          </a:xfrm>
          <a:prstGeom prst="rect">
            <a:avLst/>
          </a:prstGeom>
        </p:spPr>
        <p:txBody>
          <a:bodyPr wrap="square">
            <a:spAutoFit/>
          </a:bodyPr>
          <a:lstStyle/>
          <a:p>
            <a:pPr lvl="0" eaLnBrk="0" fontAlgn="base" hangingPunct="0">
              <a:spcBef>
                <a:spcPct val="0"/>
              </a:spcBef>
              <a:spcAft>
                <a:spcPct val="0"/>
              </a:spcAft>
              <a:buFontTx/>
              <a:buChar char="•"/>
            </a:pPr>
            <a:r>
              <a:rPr lang="en-US" sz="2800" dirty="0" smtClean="0">
                <a:latin typeface="Times New Roman" pitchFamily="18" charset="0"/>
                <a:ea typeface="Times New Roman" pitchFamily="18" charset="0"/>
                <a:cs typeface="Times New Roman" pitchFamily="18" charset="0"/>
              </a:rPr>
              <a:t>HS </a:t>
            </a:r>
            <a:r>
              <a:rPr lang="en-US" sz="2800" dirty="0" err="1" smtClean="0">
                <a:latin typeface="Times New Roman" pitchFamily="18" charset="0"/>
                <a:ea typeface="Times New Roman" pitchFamily="18" charset="0"/>
                <a:cs typeface="Times New Roman" pitchFamily="18" charset="0"/>
              </a:rPr>
              <a:t>làm</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bài</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tập</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nối</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Nối</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mỗi</a:t>
            </a:r>
            <a:r>
              <a:rPr lang="en-US" sz="2800" dirty="0" smtClean="0">
                <a:latin typeface="Times New Roman" pitchFamily="18" charset="0"/>
                <a:ea typeface="Times New Roman" pitchFamily="18" charset="0"/>
                <a:cs typeface="Times New Roman" pitchFamily="18" charset="0"/>
              </a:rPr>
              <a:t> ô </a:t>
            </a:r>
            <a:r>
              <a:rPr lang="en-US" sz="2800" dirty="0" err="1" smtClean="0">
                <a:latin typeface="Times New Roman" pitchFamily="18" charset="0"/>
                <a:ea typeface="Times New Roman" pitchFamily="18" charset="0"/>
                <a:cs typeface="Times New Roman" pitchFamily="18" charset="0"/>
              </a:rPr>
              <a:t>bên</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trái</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phù</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hợp</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với</a:t>
            </a:r>
            <a:r>
              <a:rPr lang="en-US" sz="2800" dirty="0" smtClean="0">
                <a:latin typeface="Times New Roman" pitchFamily="18" charset="0"/>
                <a:ea typeface="Times New Roman" pitchFamily="18" charset="0"/>
                <a:cs typeface="Times New Roman" pitchFamily="18" charset="0"/>
              </a:rPr>
              <a:t> ô </a:t>
            </a:r>
            <a:r>
              <a:rPr lang="en-US" sz="2800" dirty="0" err="1" smtClean="0">
                <a:latin typeface="Times New Roman" pitchFamily="18" charset="0"/>
                <a:ea typeface="Times New Roman" pitchFamily="18" charset="0"/>
                <a:cs typeface="Times New Roman" pitchFamily="18" charset="0"/>
              </a:rPr>
              <a:t>bên</a:t>
            </a:r>
            <a:r>
              <a:rPr lang="en-US" sz="2800" dirty="0" smtClean="0">
                <a:latin typeface="Times New Roman" pitchFamily="18" charset="0"/>
                <a:ea typeface="Times New Roman" pitchFamily="18" charset="0"/>
                <a:cs typeface="Times New Roman" pitchFamily="18" charset="0"/>
              </a:rPr>
              <a:t> </a:t>
            </a:r>
            <a:r>
              <a:rPr lang="en-US" sz="2800" dirty="0" err="1" smtClean="0">
                <a:latin typeface="Times New Roman" pitchFamily="18" charset="0"/>
                <a:ea typeface="Times New Roman" pitchFamily="18" charset="0"/>
                <a:cs typeface="Times New Roman" pitchFamily="18" charset="0"/>
              </a:rPr>
              <a:t>phải</a:t>
            </a:r>
            <a:endParaRPr lang="en-US" sz="2800" dirty="0" smtClean="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457200" y="1371600"/>
          <a:ext cx="3505200" cy="420624"/>
        </p:xfrm>
        <a:graphic>
          <a:graphicData uri="http://schemas.openxmlformats.org/drawingml/2006/table">
            <a:tbl>
              <a:tblPr/>
              <a:tblGrid>
                <a:gridCol w="3505200"/>
              </a:tblGrid>
              <a:tr h="0">
                <a:tc>
                  <a:txBody>
                    <a:bodyPr/>
                    <a:lstStyle/>
                    <a:p>
                      <a:pPr marL="342900" lvl="0" indent="-342900">
                        <a:lnSpc>
                          <a:spcPct val="115000"/>
                        </a:lnSpc>
                        <a:spcAft>
                          <a:spcPts val="0"/>
                        </a:spcAft>
                        <a:buFont typeface="+mj-lt"/>
                        <a:buAutoNum type="arabicPeriod"/>
                      </a:pPr>
                      <a:r>
                        <a:rPr lang="en-US" sz="2400" dirty="0" err="1">
                          <a:latin typeface="Times New Roman" pitchFamily="18" charset="0"/>
                          <a:ea typeface="Times New Roman"/>
                          <a:cs typeface="Times New Roman" pitchFamily="18" charset="0"/>
                        </a:rPr>
                        <a:t>Mục</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đích</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ra</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đi</a:t>
                      </a:r>
                      <a:endParaRPr lang="en-US"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nvGraphicFramePr>
        <p:xfrm>
          <a:off x="381000" y="2057400"/>
          <a:ext cx="3505200" cy="490728"/>
        </p:xfrm>
        <a:graphic>
          <a:graphicData uri="http://schemas.openxmlformats.org/drawingml/2006/table">
            <a:tbl>
              <a:tblPr/>
              <a:tblGrid>
                <a:gridCol w="3505200"/>
              </a:tblGrid>
              <a:tr h="0">
                <a:tc>
                  <a:txBody>
                    <a:bodyPr/>
                    <a:lstStyle/>
                    <a:p>
                      <a:pPr marL="342900" lvl="0" indent="-342900">
                        <a:lnSpc>
                          <a:spcPct val="115000"/>
                        </a:lnSpc>
                        <a:spcAft>
                          <a:spcPts val="0"/>
                        </a:spcAft>
                        <a:buFont typeface="+mj-lt"/>
                        <a:buNone/>
                      </a:pPr>
                      <a:r>
                        <a:rPr lang="en-US" sz="2400" dirty="0" smtClean="0">
                          <a:latin typeface="Times New Roman" pitchFamily="18" charset="0"/>
                          <a:ea typeface="Times New Roman"/>
                          <a:cs typeface="Times New Roman" pitchFamily="18" charset="0"/>
                        </a:rPr>
                        <a:t>2</a:t>
                      </a:r>
                      <a:r>
                        <a:rPr lang="en-US" sz="2800" dirty="0" smtClean="0">
                          <a:latin typeface="Times New Roman" pitchFamily="18" charset="0"/>
                          <a:ea typeface="Times New Roman"/>
                          <a:cs typeface="Times New Roman" pitchFamily="18" charset="0"/>
                        </a:rPr>
                        <a:t>.</a:t>
                      </a:r>
                      <a:r>
                        <a:rPr lang="en-US" sz="2400" dirty="0" smtClean="0">
                          <a:latin typeface="Times New Roman" pitchFamily="18" charset="0"/>
                          <a:ea typeface="Times New Roman"/>
                          <a:cs typeface="Times New Roman" pitchFamily="18" charset="0"/>
                        </a:rPr>
                        <a:t>Thời </a:t>
                      </a:r>
                      <a:r>
                        <a:rPr lang="en-US" sz="2400" dirty="0" err="1">
                          <a:latin typeface="Times New Roman" pitchFamily="18" charset="0"/>
                          <a:ea typeface="Times New Roman"/>
                          <a:cs typeface="Times New Roman" pitchFamily="18" charset="0"/>
                        </a:rPr>
                        <a:t>gian</a:t>
                      </a:r>
                      <a:r>
                        <a:rPr lang="en-US" sz="2400" dirty="0">
                          <a:latin typeface="Times New Roman" pitchFamily="18" charset="0"/>
                          <a:ea typeface="Times New Roman"/>
                          <a:cs typeface="Times New Roman" pitchFamily="18" charset="0"/>
                        </a:rPr>
                        <a:t> ở </a:t>
                      </a:r>
                      <a:r>
                        <a:rPr lang="en-US" sz="2400" dirty="0" err="1">
                          <a:latin typeface="Times New Roman" pitchFamily="18" charset="0"/>
                          <a:ea typeface="Times New Roman"/>
                          <a:cs typeface="Times New Roman" pitchFamily="18" charset="0"/>
                        </a:rPr>
                        <a:t>nước</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ngoài</a:t>
                      </a:r>
                      <a:endParaRPr lang="en-US"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381001" y="2895600"/>
          <a:ext cx="3505200" cy="420624"/>
        </p:xfrm>
        <a:graphic>
          <a:graphicData uri="http://schemas.openxmlformats.org/drawingml/2006/table">
            <a:tbl>
              <a:tblPr/>
              <a:tblGrid>
                <a:gridCol w="3505200"/>
              </a:tblGrid>
              <a:tr h="0">
                <a:tc>
                  <a:txBody>
                    <a:bodyPr/>
                    <a:lstStyle/>
                    <a:p>
                      <a:pPr marL="342900" lvl="0" indent="-342900">
                        <a:lnSpc>
                          <a:spcPct val="115000"/>
                        </a:lnSpc>
                        <a:spcAft>
                          <a:spcPts val="0"/>
                        </a:spcAft>
                        <a:buFont typeface="+mj-lt"/>
                        <a:buNone/>
                      </a:pPr>
                      <a:r>
                        <a:rPr lang="en-US" sz="2400" dirty="0" smtClean="0">
                          <a:latin typeface="Times New Roman" pitchFamily="18" charset="0"/>
                          <a:ea typeface="Times New Roman"/>
                          <a:cs typeface="Times New Roman" pitchFamily="18" charset="0"/>
                        </a:rPr>
                        <a:t>3.Cách </a:t>
                      </a:r>
                      <a:r>
                        <a:rPr lang="en-US" sz="2400" dirty="0" err="1">
                          <a:latin typeface="Times New Roman" pitchFamily="18" charset="0"/>
                          <a:ea typeface="Times New Roman"/>
                          <a:cs typeface="Times New Roman" pitchFamily="18" charset="0"/>
                        </a:rPr>
                        <a:t>đi</a:t>
                      </a:r>
                      <a:endParaRPr lang="en-US"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381001" y="3733800"/>
          <a:ext cx="3505199" cy="420624"/>
        </p:xfrm>
        <a:graphic>
          <a:graphicData uri="http://schemas.openxmlformats.org/drawingml/2006/table">
            <a:tbl>
              <a:tblPr/>
              <a:tblGrid>
                <a:gridCol w="3505199"/>
              </a:tblGrid>
              <a:tr h="0">
                <a:tc>
                  <a:txBody>
                    <a:bodyPr/>
                    <a:lstStyle/>
                    <a:p>
                      <a:pPr marL="342900" lvl="0" indent="-342900">
                        <a:lnSpc>
                          <a:spcPct val="115000"/>
                        </a:lnSpc>
                        <a:spcAft>
                          <a:spcPts val="0"/>
                        </a:spcAft>
                        <a:buFont typeface="+mj-lt"/>
                        <a:buNone/>
                      </a:pPr>
                      <a:r>
                        <a:rPr lang="en-US" sz="2400" dirty="0" smtClean="0">
                          <a:latin typeface="Times New Roman" pitchFamily="18" charset="0"/>
                          <a:ea typeface="Times New Roman"/>
                          <a:cs typeface="Times New Roman" pitchFamily="18" charset="0"/>
                        </a:rPr>
                        <a:t>4. </a:t>
                      </a:r>
                      <a:r>
                        <a:rPr lang="en-US" sz="2400" dirty="0" err="1" smtClean="0">
                          <a:latin typeface="Times New Roman" pitchFamily="18" charset="0"/>
                          <a:ea typeface="Times New Roman"/>
                          <a:cs typeface="Times New Roman" pitchFamily="18" charset="0"/>
                        </a:rPr>
                        <a:t>Nơi</a:t>
                      </a:r>
                      <a:r>
                        <a:rPr lang="en-US" sz="2400" dirty="0" smtClean="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ra</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đi</a:t>
                      </a:r>
                      <a:endParaRPr lang="en-US"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4419600" y="1447800"/>
          <a:ext cx="3429000" cy="420624"/>
        </p:xfrm>
        <a:graphic>
          <a:graphicData uri="http://schemas.openxmlformats.org/drawingml/2006/table">
            <a:tbl>
              <a:tblPr/>
              <a:tblGrid>
                <a:gridCol w="3429000"/>
              </a:tblGrid>
              <a:tr h="420624">
                <a:tc>
                  <a:txBody>
                    <a:bodyPr/>
                    <a:lstStyle/>
                    <a:p>
                      <a:pPr marL="342900" lvl="0" indent="-342900" algn="r">
                        <a:lnSpc>
                          <a:spcPct val="115000"/>
                        </a:lnSpc>
                        <a:spcAft>
                          <a:spcPts val="0"/>
                        </a:spcAft>
                        <a:buFont typeface="+mj-lt"/>
                        <a:buAutoNum type="alphaLcPeriod"/>
                      </a:pPr>
                      <a:r>
                        <a:rPr lang="en-US" sz="2400" dirty="0" err="1">
                          <a:latin typeface="Times New Roman" pitchFamily="18" charset="0"/>
                          <a:ea typeface="Times New Roman"/>
                          <a:cs typeface="Times New Roman" pitchFamily="18" charset="0"/>
                        </a:rPr>
                        <a:t>Học</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tập</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để</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về</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cứu</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nước</a:t>
                      </a:r>
                      <a:endParaRPr lang="en-US"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4343400" y="2057400"/>
          <a:ext cx="4648200" cy="420624"/>
        </p:xfrm>
        <a:graphic>
          <a:graphicData uri="http://schemas.openxmlformats.org/drawingml/2006/table">
            <a:tbl>
              <a:tblPr/>
              <a:tblGrid>
                <a:gridCol w="4648200"/>
              </a:tblGrid>
              <a:tr h="0">
                <a:tc>
                  <a:txBody>
                    <a:bodyPr/>
                    <a:lstStyle/>
                    <a:p>
                      <a:pPr marL="342900" lvl="0" indent="-342900" algn="l">
                        <a:lnSpc>
                          <a:spcPct val="115000"/>
                        </a:lnSpc>
                        <a:spcAft>
                          <a:spcPts val="0"/>
                        </a:spcAft>
                        <a:buFont typeface="+mj-lt"/>
                        <a:buNone/>
                      </a:pPr>
                      <a:r>
                        <a:rPr lang="en-US" sz="2400" dirty="0" smtClean="0">
                          <a:latin typeface="Times New Roman" pitchFamily="18" charset="0"/>
                          <a:ea typeface="Times New Roman"/>
                          <a:cs typeface="Times New Roman" pitchFamily="18" charset="0"/>
                        </a:rPr>
                        <a:t>b. </a:t>
                      </a:r>
                      <a:r>
                        <a:rPr lang="en-US" sz="2400" dirty="0" err="1" smtClean="0">
                          <a:latin typeface="Times New Roman" pitchFamily="18" charset="0"/>
                          <a:ea typeface="Times New Roman"/>
                          <a:cs typeface="Times New Roman" pitchFamily="18" charset="0"/>
                        </a:rPr>
                        <a:t>Làm</a:t>
                      </a:r>
                      <a:r>
                        <a:rPr lang="en-US" sz="2400" dirty="0" smtClean="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phụ</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bếp</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trên</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tàu</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buôn</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Pháp</a:t>
                      </a:r>
                      <a:endParaRPr lang="en-US"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4419600" y="2895600"/>
          <a:ext cx="4419600" cy="420624"/>
        </p:xfrm>
        <a:graphic>
          <a:graphicData uri="http://schemas.openxmlformats.org/drawingml/2006/table">
            <a:tbl>
              <a:tblPr/>
              <a:tblGrid>
                <a:gridCol w="4419600"/>
              </a:tblGrid>
              <a:tr h="304799">
                <a:tc>
                  <a:txBody>
                    <a:bodyPr/>
                    <a:lstStyle/>
                    <a:p>
                      <a:pPr marL="342900" lvl="0" indent="-342900" algn="l">
                        <a:lnSpc>
                          <a:spcPct val="115000"/>
                        </a:lnSpc>
                        <a:spcAft>
                          <a:spcPts val="0"/>
                        </a:spcAft>
                        <a:buFont typeface="+mj-lt"/>
                        <a:buNone/>
                      </a:pPr>
                      <a:r>
                        <a:rPr lang="en-US" sz="2400" dirty="0" err="1" smtClean="0">
                          <a:latin typeface="Times New Roman" pitchFamily="18" charset="0"/>
                          <a:ea typeface="Times New Roman"/>
                          <a:cs typeface="Times New Roman" pitchFamily="18" charset="0"/>
                        </a:rPr>
                        <a:t>c.Từ</a:t>
                      </a:r>
                      <a:r>
                        <a:rPr lang="en-US" sz="2400" dirty="0" smtClean="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năm</a:t>
                      </a:r>
                      <a:r>
                        <a:rPr lang="en-US" sz="2400" dirty="0">
                          <a:latin typeface="Times New Roman" pitchFamily="18" charset="0"/>
                          <a:ea typeface="Times New Roman"/>
                          <a:cs typeface="Times New Roman" pitchFamily="18" charset="0"/>
                        </a:rPr>
                        <a:t> 1911 </a:t>
                      </a:r>
                      <a:r>
                        <a:rPr lang="en-US" sz="2400" dirty="0" err="1">
                          <a:latin typeface="Times New Roman" pitchFamily="18" charset="0"/>
                          <a:ea typeface="Times New Roman"/>
                          <a:cs typeface="Times New Roman" pitchFamily="18" charset="0"/>
                        </a:rPr>
                        <a:t>đến</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năm</a:t>
                      </a:r>
                      <a:r>
                        <a:rPr lang="en-US" sz="2400" dirty="0">
                          <a:latin typeface="Times New Roman" pitchFamily="18" charset="0"/>
                          <a:ea typeface="Times New Roman"/>
                          <a:cs typeface="Times New Roman" pitchFamily="18" charset="0"/>
                        </a:rPr>
                        <a:t> 1941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nvGraphicFramePr>
        <p:xfrm>
          <a:off x="4343400" y="3581400"/>
          <a:ext cx="4343400" cy="420624"/>
        </p:xfrm>
        <a:graphic>
          <a:graphicData uri="http://schemas.openxmlformats.org/drawingml/2006/table">
            <a:tbl>
              <a:tblPr/>
              <a:tblGrid>
                <a:gridCol w="4343400"/>
              </a:tblGrid>
              <a:tr h="0">
                <a:tc>
                  <a:txBody>
                    <a:bodyPr/>
                    <a:lstStyle/>
                    <a:p>
                      <a:pPr marL="342900" lvl="0" indent="-342900" algn="l">
                        <a:lnSpc>
                          <a:spcPct val="115000"/>
                        </a:lnSpc>
                        <a:spcAft>
                          <a:spcPts val="0"/>
                        </a:spcAft>
                        <a:buFont typeface="+mj-lt"/>
                        <a:buNone/>
                      </a:pPr>
                      <a:r>
                        <a:rPr lang="en-US" sz="2400" dirty="0" err="1" smtClean="0">
                          <a:latin typeface="Times New Roman" pitchFamily="18" charset="0"/>
                          <a:ea typeface="Times New Roman"/>
                          <a:cs typeface="Times New Roman" pitchFamily="18" charset="0"/>
                        </a:rPr>
                        <a:t>d.Cảng</a:t>
                      </a:r>
                      <a:r>
                        <a:rPr lang="en-US" sz="2400" dirty="0" smtClean="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Nhà</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Rồng</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Sài</a:t>
                      </a:r>
                      <a:r>
                        <a:rPr lang="en-US" sz="2400" dirty="0">
                          <a:latin typeface="Times New Roman" pitchFamily="18" charset="0"/>
                          <a:ea typeface="Times New Roman"/>
                          <a:cs typeface="Times New Roman" pitchFamily="18" charset="0"/>
                        </a:rPr>
                        <a:t> </a:t>
                      </a:r>
                      <a:r>
                        <a:rPr lang="en-US" sz="2400" dirty="0" err="1">
                          <a:latin typeface="Times New Roman" pitchFamily="18" charset="0"/>
                          <a:ea typeface="Times New Roman"/>
                          <a:cs typeface="Times New Roman" pitchFamily="18" charset="0"/>
                        </a:rPr>
                        <a:t>Gòn</a:t>
                      </a:r>
                      <a:r>
                        <a:rPr lang="en-US" sz="2400" dirty="0">
                          <a:latin typeface="Times New Roman" pitchFamily="18" charset="0"/>
                          <a:ea typeface="Times New Roman"/>
                          <a:cs typeface="Times New Roman"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00800"/>
          </a:xfrm>
        </p:spPr>
        <p:txBody>
          <a:bodyPr>
            <a:normAutofit lnSpcReduction="10000"/>
          </a:bodyPr>
          <a:lstStyle/>
          <a:p>
            <a:pPr>
              <a:buNone/>
            </a:pP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Các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mạch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nội</a:t>
            </a:r>
            <a:r>
              <a:rPr lang="en-US" sz="2400" b="1" dirty="0" smtClean="0">
                <a:solidFill>
                  <a:srgbClr val="0000FF"/>
                </a:solidFill>
                <a:latin typeface="Times New Roman" pitchFamily="18" charset="0"/>
                <a:cs typeface="Times New Roman" pitchFamily="18" charset="0"/>
              </a:rPr>
              <a:t> dung </a:t>
            </a:r>
            <a:r>
              <a:rPr lang="en-US" sz="2400" b="1" dirty="0" err="1" smtClean="0">
                <a:solidFill>
                  <a:srgbClr val="0000FF"/>
                </a:solidFill>
                <a:latin typeface="Times New Roman" pitchFamily="18" charset="0"/>
                <a:cs typeface="Times New Roman" pitchFamily="18" charset="0"/>
              </a:rPr>
              <a:t>môn</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Lịch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sử</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và</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Địa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lý</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cấp</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tiểu</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endParaRPr lang="en-US" sz="2400" b="1" dirty="0" smtClean="0">
              <a:solidFill>
                <a:srgbClr val="0000FF"/>
              </a:solidFill>
              <a:latin typeface="Times New Roman" pitchFamily="18" charset="0"/>
              <a:cs typeface="Times New Roman" pitchFamily="18" charset="0"/>
            </a:endParaRPr>
          </a:p>
          <a:p>
            <a:pPr>
              <a:buNone/>
            </a:pPr>
            <a:r>
              <a:rPr lang="en-US" sz="2400" b="1" dirty="0" smtClean="0">
                <a:solidFill>
                  <a:schemeClr val="tx1"/>
                </a:solidFill>
                <a:latin typeface="Times New Roman" pitchFamily="18" charset="0"/>
                <a:cs typeface="Times New Roman" pitchFamily="18" charset="0"/>
              </a:rPr>
              <a:t>                                            </a:t>
            </a:r>
            <a:r>
              <a:rPr lang="en-US" sz="2400" b="1" u="sng" dirty="0" err="1" smtClean="0">
                <a:solidFill>
                  <a:schemeClr val="tx1"/>
                </a:solidFill>
                <a:latin typeface="Times New Roman" pitchFamily="18" charset="0"/>
                <a:cs typeface="Times New Roman" pitchFamily="18" charset="0"/>
              </a:rPr>
              <a:t>Lớp</a:t>
            </a:r>
            <a:r>
              <a:rPr lang="en-US" sz="2400" b="1" u="sng" dirty="0" smtClean="0">
                <a:solidFill>
                  <a:schemeClr val="tx1"/>
                </a:solidFill>
                <a:latin typeface="Times New Roman" pitchFamily="18" charset="0"/>
                <a:cs typeface="Times New Roman" pitchFamily="18" charset="0"/>
              </a:rPr>
              <a:t> 4</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Ngoài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LS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ĐL, </a:t>
            </a:r>
            <a:r>
              <a:rPr lang="en-US" sz="2400" dirty="0" err="1" smtClean="0">
                <a:latin typeface="Times New Roman" pitchFamily="18" charset="0"/>
                <a:cs typeface="Times New Roman" pitchFamily="18" charset="0"/>
              </a:rPr>
              <a:t>mạch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6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a:t>
            </a:r>
          </a:p>
          <a:p>
            <a:pPr>
              <a:buNone/>
            </a:pPr>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sym typeface="Wingdings" pitchFamily="2" charset="2"/>
              </a:rPr>
              <a:t>LS </a:t>
            </a:r>
            <a:r>
              <a:rPr lang="en-US" sz="2400" dirty="0" err="1" smtClean="0">
                <a:solidFill>
                  <a:srgbClr val="0000FF"/>
                </a:solidFill>
                <a:latin typeface="Times New Roman" pitchFamily="18" charset="0"/>
                <a:cs typeface="Times New Roman" pitchFamily="18" charset="0"/>
                <a:sym typeface="Wingdings" pitchFamily="2" charset="2"/>
              </a:rPr>
              <a:t>và</a:t>
            </a:r>
            <a:r>
              <a:rPr lang="en-US" sz="2400" dirty="0" smtClean="0">
                <a:solidFill>
                  <a:srgbClr val="0000FF"/>
                </a:solidFill>
                <a:latin typeface="Times New Roman" pitchFamily="18" charset="0"/>
                <a:cs typeface="Times New Roman" pitchFamily="18" charset="0"/>
                <a:sym typeface="Wingdings" pitchFamily="2" charset="2"/>
              </a:rPr>
              <a:t>  </a:t>
            </a:r>
            <a:r>
              <a:rPr lang="en-US" sz="2400" dirty="0" err="1" smtClean="0">
                <a:solidFill>
                  <a:srgbClr val="0000FF"/>
                </a:solidFill>
                <a:latin typeface="Times New Roman" pitchFamily="18" charset="0"/>
                <a:cs typeface="Times New Roman" pitchFamily="18" charset="0"/>
                <a:sym typeface="Wingdings" pitchFamily="2" charset="2"/>
              </a:rPr>
              <a:t>văn</a:t>
            </a:r>
            <a:r>
              <a:rPr lang="en-US" sz="2400" dirty="0" smtClean="0">
                <a:solidFill>
                  <a:srgbClr val="0000FF"/>
                </a:solidFill>
                <a:latin typeface="Times New Roman" pitchFamily="18" charset="0"/>
                <a:cs typeface="Times New Roman" pitchFamily="18" charset="0"/>
                <a:sym typeface="Wingdings" pitchFamily="2" charset="2"/>
              </a:rPr>
              <a:t> </a:t>
            </a:r>
            <a:r>
              <a:rPr lang="en-US" sz="2400" dirty="0" err="1" smtClean="0">
                <a:solidFill>
                  <a:srgbClr val="0000FF"/>
                </a:solidFill>
                <a:latin typeface="Times New Roman" pitchFamily="18" charset="0"/>
                <a:cs typeface="Times New Roman" pitchFamily="18" charset="0"/>
                <a:sym typeface="Wingdings" pitchFamily="2" charset="2"/>
              </a:rPr>
              <a:t>hóa</a:t>
            </a:r>
            <a:r>
              <a:rPr lang="en-US" sz="2400" dirty="0" smtClean="0">
                <a:solidFill>
                  <a:srgbClr val="0000FF"/>
                </a:solidFill>
                <a:latin typeface="Times New Roman" pitchFamily="18" charset="0"/>
                <a:cs typeface="Times New Roman" pitchFamily="18" charset="0"/>
                <a:sym typeface="Wingdings" pitchFamily="2" charset="2"/>
              </a:rPr>
              <a:t> </a:t>
            </a:r>
            <a:r>
              <a:rPr lang="en-US" sz="2400" dirty="0" err="1" smtClean="0">
                <a:solidFill>
                  <a:srgbClr val="0000FF"/>
                </a:solidFill>
                <a:latin typeface="Times New Roman" pitchFamily="18" charset="0"/>
                <a:cs typeface="Times New Roman" pitchFamily="18" charset="0"/>
                <a:sym typeface="Wingdings" pitchFamily="2" charset="2"/>
              </a:rPr>
              <a:t>truyền</a:t>
            </a:r>
            <a:r>
              <a:rPr lang="en-US" sz="2400" dirty="0" smtClean="0">
                <a:solidFill>
                  <a:srgbClr val="0000FF"/>
                </a:solidFill>
                <a:latin typeface="Times New Roman" pitchFamily="18" charset="0"/>
                <a:cs typeface="Times New Roman" pitchFamily="18" charset="0"/>
                <a:sym typeface="Wingdings" pitchFamily="2" charset="2"/>
              </a:rPr>
              <a:t> </a:t>
            </a:r>
            <a:r>
              <a:rPr lang="en-US" sz="2400" dirty="0" err="1" smtClean="0">
                <a:solidFill>
                  <a:srgbClr val="0000FF"/>
                </a:solidFill>
                <a:latin typeface="Times New Roman" pitchFamily="18" charset="0"/>
                <a:cs typeface="Times New Roman" pitchFamily="18" charset="0"/>
                <a:sym typeface="Wingdings" pitchFamily="2" charset="2"/>
              </a:rPr>
              <a:t>thống</a:t>
            </a:r>
            <a:r>
              <a:rPr lang="en-US" sz="2400" dirty="0" smtClean="0">
                <a:latin typeface="Times New Roman" pitchFamily="18" charset="0"/>
                <a:cs typeface="Times New Roman" pitchFamily="18" charset="0"/>
              </a:rPr>
              <a:t>;</a:t>
            </a: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du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Đền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Hùng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và</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giỗ</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tổ</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Hùng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vương</a:t>
            </a:r>
            <a:endParaRPr lang="en-US" sz="2400" dirty="0" smtClean="0">
              <a:solidFill>
                <a:srgbClr val="0000FF"/>
              </a:solidFill>
              <a:latin typeface="Times New Roman" pitchFamily="18" charset="0"/>
              <a:cs typeface="Times New Roman" pitchFamily="18" charset="0"/>
            </a:endParaRPr>
          </a:p>
          <a:p>
            <a:pPr>
              <a:buNone/>
            </a:pPr>
            <a:endParaRPr lang="en-US" sz="2400" dirty="0" smtClean="0">
              <a:solidFill>
                <a:srgbClr val="0000FF"/>
              </a:solidFill>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sông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Hồng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và</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nền</a:t>
            </a:r>
            <a:r>
              <a:rPr lang="en-US" sz="2400" dirty="0" smtClean="0">
                <a:solidFill>
                  <a:srgbClr val="0000FF"/>
                </a:solidFill>
                <a:latin typeface="Times New Roman" pitchFamily="18" charset="0"/>
                <a:cs typeface="Times New Roman" pitchFamily="18" charset="0"/>
              </a:rPr>
              <a:t> VM s. </a:t>
            </a:r>
            <a:r>
              <a:rPr lang="en-US" sz="2400" dirty="0" err="1" smtClean="0">
                <a:solidFill>
                  <a:srgbClr val="0000FF"/>
                </a:solidFill>
                <a:latin typeface="Times New Roman" pitchFamily="18" charset="0"/>
                <a:cs typeface="Times New Roman" pitchFamily="18" charset="0"/>
              </a:rPr>
              <a:t>Hồng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Thăng</a:t>
            </a:r>
            <a:r>
              <a:rPr lang="en-US" sz="2400" dirty="0" smtClean="0">
                <a:solidFill>
                  <a:srgbClr val="0000FF"/>
                </a:solidFill>
                <a:latin typeface="Times New Roman" pitchFamily="18" charset="0"/>
                <a:cs typeface="Times New Roman" pitchFamily="18" charset="0"/>
              </a:rPr>
              <a:t> Long - </a:t>
            </a:r>
            <a:r>
              <a:rPr lang="en-US" sz="2400" dirty="0" err="1" smtClean="0">
                <a:solidFill>
                  <a:srgbClr val="0000FF"/>
                </a:solidFill>
                <a:latin typeface="Times New Roman" pitchFamily="18" charset="0"/>
                <a:cs typeface="Times New Roman" pitchFamily="18" charset="0"/>
              </a:rPr>
              <a:t>Hà</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Nội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Văn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miều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Quốc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Tử</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Giám</a:t>
            </a:r>
            <a:endParaRPr lang="en-US" sz="2400" dirty="0" smtClean="0">
              <a:solidFill>
                <a:srgbClr val="0000FF"/>
              </a:solidFill>
              <a:latin typeface="Times New Roman" pitchFamily="18" charset="0"/>
              <a:cs typeface="Times New Roman" pitchFamily="18" charset="0"/>
            </a:endParaRPr>
          </a:p>
          <a:p>
            <a:pPr>
              <a:buNone/>
            </a:pPr>
            <a:endParaRPr lang="en-US" sz="2400" dirty="0" smtClean="0">
              <a:solidFill>
                <a:srgbClr val="0000FF"/>
              </a:solidFill>
              <a:latin typeface="Times New Roman" pitchFamily="18" charset="0"/>
              <a:cs typeface="Times New Roman" pitchFamily="18" charset="0"/>
            </a:endParaRPr>
          </a:p>
          <a:p>
            <a:pPr>
              <a:buNone/>
            </a:pPr>
            <a:r>
              <a:rPr lang="en-US" sz="2400" dirty="0" smtClean="0">
                <a:solidFill>
                  <a:srgbClr val="0000FF"/>
                </a:solidFill>
                <a:latin typeface="Times New Roman" pitchFamily="18" charset="0"/>
                <a:cs typeface="Times New Roman" pitchFamily="18" charset="0"/>
              </a:rPr>
              <a:t>4. </a:t>
            </a:r>
            <a:r>
              <a:rPr lang="en-US" sz="2400" dirty="0" err="1" smtClean="0">
                <a:latin typeface="Times New Roman" pitchFamily="18" charset="0"/>
                <a:cs typeface="Times New Roman" pitchFamily="18" charset="0"/>
              </a:rPr>
              <a:t>Duyên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cố</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đô</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Huế</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phổ</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cổ</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Hội</a:t>
            </a:r>
            <a:r>
              <a:rPr lang="en-US" sz="2400" dirty="0" smtClean="0">
                <a:solidFill>
                  <a:srgbClr val="0000FF"/>
                </a:solidFill>
                <a:latin typeface="Times New Roman" pitchFamily="18" charset="0"/>
                <a:cs typeface="Times New Roman" pitchFamily="18" charset="0"/>
              </a:rPr>
              <a:t> An</a:t>
            </a:r>
          </a:p>
          <a:p>
            <a:pPr marL="457200" indent="-457200">
              <a:buAutoNum type="arabicPeriod" startAt="4"/>
            </a:pPr>
            <a:endParaRPr lang="en-US" sz="2400" dirty="0" smtClean="0">
              <a:solidFill>
                <a:srgbClr val="0000FF"/>
              </a:solidFill>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5.Tây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lễ</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hội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Cồng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chiêng</a:t>
            </a:r>
            <a:endParaRPr lang="en-US" sz="2400" dirty="0" smtClean="0">
              <a:solidFill>
                <a:srgbClr val="0000FF"/>
              </a:solidFill>
              <a:latin typeface="Times New Roman" pitchFamily="18" charset="0"/>
              <a:cs typeface="Times New Roman" pitchFamily="18" charset="0"/>
            </a:endParaRPr>
          </a:p>
          <a:p>
            <a:pPr>
              <a:buNone/>
            </a:pPr>
            <a:endParaRPr lang="en-US" sz="2400" dirty="0" smtClean="0">
              <a:solidFill>
                <a:srgbClr val="0000FF"/>
              </a:solidFill>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6.  Nam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Một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số</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nét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về</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văn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hóa</a:t>
            </a:r>
            <a:r>
              <a:rPr lang="en-US" sz="2400" dirty="0" smtClean="0">
                <a:solidFill>
                  <a:srgbClr val="0000FF"/>
                </a:solidFill>
                <a:latin typeface="Times New Roman" pitchFamily="18" charset="0"/>
                <a:cs typeface="Times New Roman" pitchFamily="18" charset="0"/>
              </a:rPr>
              <a:t>; TP. HCM; </a:t>
            </a:r>
            <a:r>
              <a:rPr lang="en-US" sz="2400" dirty="0" err="1" smtClean="0">
                <a:solidFill>
                  <a:srgbClr val="0000FF"/>
                </a:solidFill>
                <a:latin typeface="Times New Roman" pitchFamily="18" charset="0"/>
                <a:cs typeface="Times New Roman" pitchFamily="18" charset="0"/>
              </a:rPr>
              <a:t>địa</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đạo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Củ</a:t>
            </a:r>
            <a:r>
              <a:rPr lang="en-US" sz="2400" dirty="0" smtClean="0">
                <a:solidFill>
                  <a:srgbClr val="0000FF"/>
                </a:solidFill>
                <a:latin typeface="Times New Roman" pitchFamily="18" charset="0"/>
                <a:cs typeface="Times New Roman" pitchFamily="18" charset="0"/>
              </a:rPr>
              <a:t> chi</a:t>
            </a:r>
          </a:p>
          <a:p>
            <a:endParaRPr lang="en-US" sz="2200" dirty="0" smtClean="0">
              <a:solidFill>
                <a:srgbClr val="0000FF"/>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heckerboard(across)">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heckerboard(across)">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checkerboard(across)">
                                      <p:cBhvr>
                                        <p:cTn id="33" dur="500"/>
                                        <p:tgtEl>
                                          <p:spTgt spid="3">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38" dur="500"/>
                                        <p:tgtEl>
                                          <p:spTgt spid="3">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checkerboard(across)">
                                      <p:cBhvr>
                                        <p:cTn id="43"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533400"/>
            <a:ext cx="8077200" cy="3539430"/>
          </a:xfrm>
          <a:prstGeom prst="rect">
            <a:avLst/>
          </a:prstGeom>
        </p:spPr>
        <p:txBody>
          <a:bodyPr wrap="square">
            <a:spAutoFit/>
          </a:bodyPr>
          <a:lstStyle/>
          <a:p>
            <a:pPr lvl="0"/>
            <a:r>
              <a:rPr lang="en-US" sz="2800" dirty="0" smtClean="0">
                <a:latin typeface="Times New Roman" pitchFamily="18" charset="0"/>
                <a:cs typeface="Times New Roman" pitchFamily="18" charset="0"/>
              </a:rPr>
              <a:t>e. </a:t>
            </a:r>
            <a:r>
              <a:rPr lang="en-US" sz="2800" dirty="0" err="1" smtClean="0">
                <a:latin typeface="Times New Roman" pitchFamily="18" charset="0"/>
                <a:cs typeface="Times New Roman" pitchFamily="18" charset="0"/>
              </a:rPr>
              <a:t>Hoạt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rộng</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GV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hướng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dẫn</a:t>
            </a:r>
            <a:r>
              <a:rPr lang="en-US" sz="2800" dirty="0" smtClean="0">
                <a:latin typeface="Times New Roman" pitchFamily="18" charset="0"/>
                <a:cs typeface="Times New Roman" pitchFamily="18" charset="0"/>
              </a:rPr>
              <a:t> HS </a:t>
            </a:r>
            <a:r>
              <a:rPr lang="en-US" sz="2800" dirty="0" err="1" smtClean="0">
                <a:latin typeface="Times New Roman" pitchFamily="18" charset="0"/>
                <a:cs typeface="Times New Roman" pitchFamily="18" charset="0"/>
              </a:rPr>
              <a:t>tự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a:t>
            </a:r>
          </a:p>
          <a:p>
            <a:pPr lvl="0"/>
            <a:r>
              <a:rPr lang="en-US" sz="2800" dirty="0" smtClean="0">
                <a:latin typeface="Times New Roman" pitchFamily="18" charset="0"/>
                <a:cs typeface="Times New Roman" pitchFamily="18" charset="0"/>
              </a:rPr>
              <a:t>VD1:</a:t>
            </a:r>
          </a:p>
          <a:p>
            <a:pPr lvl="0"/>
            <a:r>
              <a:rPr lang="en-US" sz="2800" dirty="0" smtClean="0">
                <a:latin typeface="Times New Roman" pitchFamily="18" charset="0"/>
                <a:cs typeface="Times New Roman" pitchFamily="18" charset="0"/>
              </a:rPr>
              <a:t>1)</a:t>
            </a:r>
            <a:r>
              <a:rPr lang="en-US" sz="2800" dirty="0" err="1" smtClean="0">
                <a:latin typeface="Times New Roman" pitchFamily="18" charset="0"/>
                <a:cs typeface="Times New Roman" pitchFamily="18" charset="0"/>
              </a:rPr>
              <a:t>Hãy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sưu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tầm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mẫu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chuyện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a:t>
            </a:r>
          </a:p>
          <a:p>
            <a:pPr lvl="0"/>
            <a:r>
              <a:rPr lang="en-US" sz="2800" dirty="0" smtClean="0">
                <a:latin typeface="Times New Roman" pitchFamily="18" charset="0"/>
                <a:cs typeface="Times New Roman" pitchFamily="18" charset="0"/>
              </a:rPr>
              <a:t>2)</a:t>
            </a:r>
            <a:r>
              <a:rPr lang="en-US" sz="2800" dirty="0" err="1" smtClean="0">
                <a:latin typeface="Times New Roman" pitchFamily="18" charset="0"/>
                <a:cs typeface="Times New Roman" pitchFamily="18" charset="0"/>
              </a:rPr>
              <a:t>Hãy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viết</a:t>
            </a:r>
            <a:r>
              <a:rPr lang="en-US" sz="2800" dirty="0" smtClean="0">
                <a:latin typeface="Times New Roman" pitchFamily="18" charset="0"/>
                <a:cs typeface="Times New Roman" pitchFamily="18" charset="0"/>
              </a:rPr>
              <a:t> 3-5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chí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Nguyễn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5" name="Rectangle 4"/>
          <p:cNvSpPr/>
          <p:nvPr/>
        </p:nvSpPr>
        <p:spPr>
          <a:xfrm>
            <a:off x="685800" y="4419600"/>
            <a:ext cx="8458200" cy="1815882"/>
          </a:xfrm>
          <a:prstGeom prst="rect">
            <a:avLst/>
          </a:prstGeom>
        </p:spPr>
        <p:txBody>
          <a:bodyPr wrap="square">
            <a:spAutoFit/>
          </a:bodyPr>
          <a:lstStyle/>
          <a:p>
            <a:r>
              <a:rPr lang="en-US" sz="2800" dirty="0" smtClean="0">
                <a:latin typeface="Times New Roman" pitchFamily="18" charset="0"/>
                <a:cs typeface="Times New Roman" pitchFamily="18" charset="0"/>
              </a:rPr>
              <a:t>VD2: </a:t>
            </a:r>
            <a:r>
              <a:rPr lang="en-US" sz="2800" dirty="0" err="1" smtClean="0">
                <a:latin typeface="Times New Roman" pitchFamily="18" charset="0"/>
                <a:cs typeface="Times New Roman" pitchFamily="18" charset="0"/>
              </a:rPr>
              <a:t>Cuộc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chống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Mông</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Nguyên</a:t>
            </a:r>
            <a:r>
              <a:rPr lang="en-US" sz="2800" dirty="0" smtClean="0">
                <a:latin typeface="Times New Roman" pitchFamily="18" charset="0"/>
                <a:cs typeface="Times New Roman" pitchFamily="18" charset="0"/>
              </a:rPr>
              <a:t> (LS4)</a:t>
            </a:r>
          </a:p>
          <a:p>
            <a:r>
              <a:rPr lang="en-US" sz="2800" dirty="0" err="1" smtClean="0">
                <a:latin typeface="Times New Roman" pitchFamily="18" charset="0"/>
                <a:cs typeface="Times New Roman" pitchFamily="18" charset="0"/>
              </a:rPr>
              <a:t>Hãy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viết</a:t>
            </a:r>
            <a:r>
              <a:rPr lang="en-US" sz="2800" dirty="0" smtClean="0">
                <a:latin typeface="Times New Roman" pitchFamily="18" charset="0"/>
                <a:cs typeface="Times New Roman" pitchFamily="18" charset="0"/>
              </a:rPr>
              <a:t> 3-5 </a:t>
            </a:r>
            <a:r>
              <a:rPr lang="en-US" sz="2800" dirty="0" err="1" smtClean="0">
                <a:latin typeface="Times New Roman" pitchFamily="18" charset="0"/>
                <a:cs typeface="Times New Roman" pitchFamily="18" charset="0"/>
              </a:rPr>
              <a:t>dòng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ấn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tượng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763000" cy="6400800"/>
          </a:xfrm>
        </p:spPr>
        <p:txBody>
          <a:bodyPr>
            <a:normAutofit/>
          </a:bodyPr>
          <a:lstStyle/>
          <a:p>
            <a:pPr>
              <a:buNone/>
            </a:pPr>
            <a:r>
              <a:rPr lang="en-US" sz="2800" b="1" dirty="0" err="1" smtClean="0">
                <a:solidFill>
                  <a:srgbClr val="0000FF"/>
                </a:solidFill>
                <a:latin typeface="Times New Roman" pitchFamily="18" charset="0"/>
                <a:cs typeface="Times New Roman" pitchFamily="18" charset="0"/>
              </a:rPr>
              <a:t>Phần</a:t>
            </a:r>
            <a:r>
              <a:rPr lang="en-US" sz="2800" b="1" dirty="0" smtClean="0">
                <a:latin typeface="Times New Roman" pitchFamily="18" charset="0"/>
                <a:cs typeface="Times New Roman" pitchFamily="18" charset="0"/>
              </a:rPr>
              <a:t> </a:t>
            </a:r>
            <a:r>
              <a:rPr lang="en-US" sz="2800" b="1" dirty="0" smtClean="0">
                <a:solidFill>
                  <a:srgbClr val="0000FF"/>
                </a:solidFill>
                <a:latin typeface="Times New Roman" pitchFamily="18" charset="0"/>
                <a:cs typeface="Times New Roman" pitchFamily="18" charset="0"/>
              </a:rPr>
              <a:t>IV       </a:t>
            </a:r>
            <a:r>
              <a:rPr lang="en-US" sz="2800" b="1" dirty="0" err="1" smtClean="0">
                <a:solidFill>
                  <a:srgbClr val="0000FF"/>
                </a:solidFill>
                <a:latin typeface="Times New Roman" pitchFamily="18" charset="0"/>
                <a:cs typeface="Times New Roman" pitchFamily="18" charset="0"/>
              </a:rPr>
              <a:t>Kiểm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đánh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giá</a:t>
            </a:r>
            <a:r>
              <a:rPr lang="en-US" sz="2800" b="1" dirty="0" smtClean="0">
                <a:solidFill>
                  <a:srgbClr val="0000FF"/>
                </a:solidFill>
                <a:latin typeface="Times New Roman" pitchFamily="18" charset="0"/>
                <a:cs typeface="Times New Roman" pitchFamily="18" charset="0"/>
              </a:rPr>
              <a:t> KQHTLS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HS </a:t>
            </a:r>
            <a:r>
              <a:rPr lang="en-US" sz="2800" b="1" dirty="0" err="1" smtClean="0">
                <a:solidFill>
                  <a:srgbClr val="0000FF"/>
                </a:solidFill>
                <a:latin typeface="Times New Roman" pitchFamily="18" charset="0"/>
                <a:cs typeface="Times New Roman" pitchFamily="18" charset="0"/>
              </a:rPr>
              <a:t>theo</a:t>
            </a:r>
            <a:r>
              <a:rPr lang="en-US" sz="2800" b="1" dirty="0" smtClean="0">
                <a:solidFill>
                  <a:srgbClr val="0000FF"/>
                </a:solidFill>
                <a:latin typeface="Times New Roman" pitchFamily="18" charset="0"/>
                <a:cs typeface="Times New Roman" pitchFamily="18" charset="0"/>
              </a:rPr>
              <a:t/>
            </a:r>
            <a:br>
              <a:rPr lang="en-US" sz="2800" b="1" dirty="0" smtClean="0">
                <a:solidFill>
                  <a:srgbClr val="0000FF"/>
                </a:solidFill>
                <a:latin typeface="Times New Roman" pitchFamily="18" charset="0"/>
                <a:cs typeface="Times New Roman" pitchFamily="18" charset="0"/>
              </a:rPr>
            </a:b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định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hướng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triển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lực</a:t>
            </a:r>
            <a:endParaRPr lang="en-US" sz="2800" b="1"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86800" cy="6477000"/>
          </a:xfrm>
        </p:spPr>
        <p:txBody>
          <a:bodyPr>
            <a:normAutofit/>
          </a:bodyPr>
          <a:lstStyle/>
          <a:p>
            <a:pPr>
              <a:buNone/>
            </a:pPr>
            <a:r>
              <a:rPr lang="en-US" sz="2400" b="1" dirty="0" smtClean="0">
                <a:solidFill>
                  <a:srgbClr val="0000FF"/>
                </a:solidFill>
                <a:latin typeface="Times New Roman" pitchFamily="18" charset="0"/>
                <a:cs typeface="Times New Roman" pitchFamily="18" charset="0"/>
              </a:rPr>
              <a:t>1. </a:t>
            </a:r>
            <a:r>
              <a:rPr lang="en-US" sz="2400" b="1" dirty="0" err="1" smtClean="0">
                <a:solidFill>
                  <a:srgbClr val="0000FF"/>
                </a:solidFill>
                <a:latin typeface="Times New Roman" pitchFamily="18" charset="0"/>
                <a:cs typeface="Times New Roman" pitchFamily="18" charset="0"/>
              </a:rPr>
              <a:t>Vì</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sao</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phải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đổi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mới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đánh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giá</a:t>
            </a:r>
            <a:r>
              <a:rPr lang="en-US" sz="2400" b="1" dirty="0" smtClean="0">
                <a:solidFill>
                  <a:srgbClr val="0000FF"/>
                </a:solidFill>
                <a:latin typeface="Times New Roman" pitchFamily="18" charset="0"/>
                <a:cs typeface="Times New Roman" pitchFamily="18" charset="0"/>
              </a:rPr>
              <a:t>?</a:t>
            </a:r>
          </a:p>
          <a:p>
            <a:pPr>
              <a:buNone/>
            </a:pPr>
            <a:r>
              <a:rPr lang="en-US" sz="2400" dirty="0" smtClean="0">
                <a:solidFill>
                  <a:schemeClr val="tx1"/>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Đổi</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mới</a:t>
            </a:r>
            <a:r>
              <a:rPr lang="en-US" sz="2400" dirty="0" smtClean="0">
                <a:solidFill>
                  <a:srgbClr val="C00000"/>
                </a:solidFill>
                <a:latin typeface="Times New Roman" pitchFamily="18" charset="0"/>
                <a:cs typeface="Times New Roman" pitchFamily="18" charset="0"/>
              </a:rPr>
              <a:t> PPDH, </a:t>
            </a:r>
            <a:r>
              <a:rPr lang="en-US" sz="2400" dirty="0" err="1" smtClean="0">
                <a:solidFill>
                  <a:srgbClr val="C00000"/>
                </a:solidFill>
                <a:latin typeface="Times New Roman" pitchFamily="18" charset="0"/>
                <a:cs typeface="Times New Roman" pitchFamily="18" charset="0"/>
              </a:rPr>
              <a:t>hình</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thức</a:t>
            </a:r>
            <a:r>
              <a:rPr lang="en-US" sz="2400" dirty="0" smtClean="0">
                <a:solidFill>
                  <a:srgbClr val="C00000"/>
                </a:solidFill>
                <a:latin typeface="Times New Roman" pitchFamily="18" charset="0"/>
                <a:cs typeface="Times New Roman" pitchFamily="18" charset="0"/>
              </a:rPr>
              <a:t> TCDH:</a:t>
            </a:r>
          </a:p>
          <a:p>
            <a:pPr>
              <a:buNone/>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Chuyển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từ</a:t>
            </a:r>
            <a:r>
              <a:rPr lang="en-US" sz="2400" dirty="0" smtClean="0">
                <a:solidFill>
                  <a:schemeClr val="tx1"/>
                </a:solidFill>
                <a:latin typeface="Times New Roman" pitchFamily="18" charset="0"/>
                <a:cs typeface="Times New Roman" pitchFamily="18" charset="0"/>
              </a:rPr>
              <a:t>  DH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truyền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thụ</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chiều</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sym typeface="Wingdings" pitchFamily="2" charset="2"/>
              </a:rPr>
              <a:t></a:t>
            </a:r>
            <a:r>
              <a:rPr lang="en-US" sz="2400" dirty="0" smtClean="0">
                <a:solidFill>
                  <a:schemeClr val="tx1"/>
                </a:solidFill>
                <a:latin typeface="Times New Roman" pitchFamily="18" charset="0"/>
                <a:cs typeface="Times New Roman" pitchFamily="18" charset="0"/>
              </a:rPr>
              <a:t> </a:t>
            </a:r>
            <a:r>
              <a:rPr lang="en-US" sz="2400" dirty="0" smtClean="0">
                <a:solidFill>
                  <a:srgbClr val="0509BB"/>
                </a:solidFill>
                <a:latin typeface="Times New Roman" pitchFamily="18" charset="0"/>
                <a:cs typeface="Times New Roman" pitchFamily="18" charset="0"/>
              </a:rPr>
              <a:t>sang </a:t>
            </a:r>
            <a:r>
              <a:rPr lang="en-US" sz="2400" dirty="0" err="1" smtClean="0">
                <a:solidFill>
                  <a:srgbClr val="0509BB"/>
                </a:solidFill>
                <a:latin typeface="Times New Roman" pitchFamily="18" charset="0"/>
                <a:cs typeface="Times New Roman" pitchFamily="18" charset="0"/>
              </a:rPr>
              <a:t>học</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tập</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tích</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cực</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chủ</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động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gắn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tập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tiễn</a:t>
            </a:r>
            <a:endParaRPr lang="en-US" sz="2400" dirty="0" smtClean="0">
              <a:solidFill>
                <a:schemeClr val="tx1"/>
              </a:solidFill>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Chuyển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từ</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Chương</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trình</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định</a:t>
            </a:r>
            <a:r>
              <a:rPr lang="en-US" sz="2400" dirty="0" smtClean="0">
                <a:solidFill>
                  <a:srgbClr val="C00000"/>
                </a:solidFill>
                <a:latin typeface="Times New Roman" pitchFamily="18" charset="0"/>
                <a:cs typeface="Times New Roman" pitchFamily="18" charset="0"/>
              </a:rPr>
              <a:t> h</a:t>
            </a:r>
            <a:r>
              <a:rPr lang="vi-VN" sz="2400" dirty="0" smtClean="0">
                <a:solidFill>
                  <a:srgbClr val="C00000"/>
                </a:solidFill>
                <a:latin typeface="Times New Roman" pitchFamily="18" charset="0"/>
                <a:cs typeface="Times New Roman" pitchFamily="18" charset="0"/>
              </a:rPr>
              <a:t>ư</a:t>
            </a:r>
            <a:r>
              <a:rPr lang="en-US" sz="2400" dirty="0" err="1" smtClean="0">
                <a:solidFill>
                  <a:srgbClr val="C00000"/>
                </a:solidFill>
                <a:latin typeface="Times New Roman" pitchFamily="18" charset="0"/>
                <a:cs typeface="Times New Roman" pitchFamily="18" charset="0"/>
              </a:rPr>
              <a:t>ớng</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nội</a:t>
            </a:r>
            <a:r>
              <a:rPr lang="en-US" sz="2400" dirty="0" smtClean="0">
                <a:solidFill>
                  <a:srgbClr val="C00000"/>
                </a:solidFill>
                <a:latin typeface="Times New Roman" pitchFamily="18" charset="0"/>
                <a:cs typeface="Times New Roman" pitchFamily="18" charset="0"/>
              </a:rPr>
              <a:t> dung </a:t>
            </a:r>
            <a:r>
              <a:rPr lang="en-US" sz="2400" dirty="0" smtClean="0">
                <a:solidFill>
                  <a:srgbClr val="C00000"/>
                </a:solidFill>
                <a:latin typeface="Times New Roman" pitchFamily="18" charset="0"/>
                <a:cs typeface="Times New Roman" pitchFamily="18" charset="0"/>
                <a:sym typeface="Wingdings" pitchFamily="2" charset="2"/>
              </a:rPr>
              <a:t> </a:t>
            </a:r>
            <a:r>
              <a:rPr lang="en-US" sz="2400" dirty="0" smtClean="0">
                <a:solidFill>
                  <a:srgbClr val="C00000"/>
                </a:solidFill>
                <a:latin typeface="Times New Roman" pitchFamily="18" charset="0"/>
                <a:cs typeface="Times New Roman" pitchFamily="18" charset="0"/>
              </a:rPr>
              <a:t>sang </a:t>
            </a:r>
            <a:r>
              <a:rPr lang="en-US" sz="2400" dirty="0" err="1" smtClean="0">
                <a:solidFill>
                  <a:srgbClr val="0509BB"/>
                </a:solidFill>
                <a:latin typeface="Times New Roman" pitchFamily="18" charset="0"/>
                <a:cs typeface="Times New Roman" pitchFamily="18" charset="0"/>
              </a:rPr>
              <a:t>Chương</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trình</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định</a:t>
            </a:r>
            <a:r>
              <a:rPr lang="en-US" sz="2400" dirty="0" smtClean="0">
                <a:solidFill>
                  <a:srgbClr val="0509BB"/>
                </a:solidFill>
                <a:latin typeface="Times New Roman" pitchFamily="18" charset="0"/>
                <a:cs typeface="Times New Roman" pitchFamily="18" charset="0"/>
              </a:rPr>
              <a:t> h</a:t>
            </a:r>
            <a:r>
              <a:rPr lang="vi-VN" sz="2400" dirty="0" smtClean="0">
                <a:solidFill>
                  <a:srgbClr val="0509BB"/>
                </a:solidFill>
                <a:latin typeface="Times New Roman" pitchFamily="18" charset="0"/>
                <a:cs typeface="Times New Roman" pitchFamily="18" charset="0"/>
              </a:rPr>
              <a:t>ư</a:t>
            </a:r>
            <a:r>
              <a:rPr lang="en-US" sz="2400" dirty="0" err="1" smtClean="0">
                <a:solidFill>
                  <a:srgbClr val="0509BB"/>
                </a:solidFill>
                <a:latin typeface="Times New Roman" pitchFamily="18" charset="0"/>
                <a:cs typeface="Times New Roman" pitchFamily="18" charset="0"/>
              </a:rPr>
              <a:t>ớng</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năng</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lực</a:t>
            </a:r>
            <a:endParaRPr lang="en-US" sz="2400" dirty="0" smtClean="0">
              <a:solidFill>
                <a:srgbClr val="0509BB"/>
              </a:solidFill>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 </a:t>
            </a:r>
            <a:r>
              <a:rPr lang="en-US" sz="2400" i="1" dirty="0" err="1" smtClean="0">
                <a:solidFill>
                  <a:srgbClr val="0000FF"/>
                </a:solidFill>
                <a:latin typeface="Times New Roman" pitchFamily="18" charset="0"/>
                <a:cs typeface="Times New Roman" pitchFamily="18" charset="0"/>
              </a:rPr>
              <a:t>Định</a:t>
            </a:r>
            <a:r>
              <a:rPr lang="en-US" sz="2400" i="1" dirty="0" smtClean="0">
                <a:solidFill>
                  <a:srgbClr val="0000FF"/>
                </a:solidFill>
                <a:latin typeface="Times New Roman" pitchFamily="18" charset="0"/>
                <a:cs typeface="Times New Roman" pitchFamily="18" charset="0"/>
              </a:rPr>
              <a:t> h</a:t>
            </a:r>
            <a:r>
              <a:rPr lang="vi-VN" sz="2400" i="1" dirty="0" smtClean="0">
                <a:solidFill>
                  <a:srgbClr val="0000FF"/>
                </a:solidFill>
                <a:latin typeface="Times New Roman" pitchFamily="18" charset="0"/>
                <a:cs typeface="Times New Roman" pitchFamily="18" charset="0"/>
              </a:rPr>
              <a:t>ư</a:t>
            </a:r>
            <a:r>
              <a:rPr lang="en-US" sz="2400" i="1" dirty="0" err="1" smtClean="0">
                <a:solidFill>
                  <a:srgbClr val="0000FF"/>
                </a:solidFill>
                <a:latin typeface="Times New Roman" pitchFamily="18" charset="0"/>
                <a:cs typeface="Times New Roman" pitchFamily="18" charset="0"/>
              </a:rPr>
              <a:t>ớng</a:t>
            </a:r>
            <a:r>
              <a:rPr lang="en-US" sz="2400" i="1" dirty="0" smtClean="0">
                <a:solidFill>
                  <a:srgbClr val="0000FF"/>
                </a:solidFill>
                <a:latin typeface="Times New Roman" pitchFamily="18" charset="0"/>
                <a:cs typeface="Times New Roman" pitchFamily="18" charset="0"/>
              </a:rPr>
              <a:t> </a:t>
            </a:r>
            <a:r>
              <a:rPr lang="en-US" sz="2400" i="1" dirty="0" err="1" smtClean="0">
                <a:solidFill>
                  <a:srgbClr val="0000FF"/>
                </a:solidFill>
                <a:latin typeface="Times New Roman" pitchFamily="18" charset="0"/>
                <a:cs typeface="Times New Roman" pitchFamily="18" charset="0"/>
              </a:rPr>
              <a:t>nội</a:t>
            </a:r>
            <a:r>
              <a:rPr lang="en-US" sz="2400" i="1" dirty="0" smtClean="0">
                <a:solidFill>
                  <a:srgbClr val="0000FF"/>
                </a:solidFill>
                <a:latin typeface="Times New Roman" pitchFamily="18" charset="0"/>
                <a:cs typeface="Times New Roman" pitchFamily="18" charset="0"/>
              </a:rPr>
              <a:t> dung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2000).</a:t>
            </a:r>
          </a:p>
          <a:p>
            <a:pPr>
              <a:buNone/>
            </a:pPr>
            <a:r>
              <a:rPr lang="en-US" sz="2400" dirty="0" smtClean="0">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 </a:t>
            </a:r>
            <a:r>
              <a:rPr lang="en-US" sz="2400" i="1" dirty="0" err="1" smtClean="0">
                <a:solidFill>
                  <a:srgbClr val="0000FF"/>
                </a:solidFill>
                <a:latin typeface="Times New Roman" pitchFamily="18" charset="0"/>
                <a:cs typeface="Times New Roman" pitchFamily="18" charset="0"/>
              </a:rPr>
              <a:t>Định</a:t>
            </a:r>
            <a:r>
              <a:rPr lang="en-US" sz="2400" i="1" dirty="0" smtClean="0">
                <a:solidFill>
                  <a:srgbClr val="0000FF"/>
                </a:solidFill>
                <a:latin typeface="Times New Roman" pitchFamily="18" charset="0"/>
                <a:cs typeface="Times New Roman" pitchFamily="18" charset="0"/>
              </a:rPr>
              <a:t> h</a:t>
            </a:r>
            <a:r>
              <a:rPr lang="vi-VN" sz="2400" i="1" dirty="0" smtClean="0">
                <a:solidFill>
                  <a:srgbClr val="0000FF"/>
                </a:solidFill>
                <a:latin typeface="Times New Roman" pitchFamily="18" charset="0"/>
                <a:cs typeface="Times New Roman" pitchFamily="18" charset="0"/>
              </a:rPr>
              <a:t>ư</a:t>
            </a:r>
            <a:r>
              <a:rPr lang="en-US" sz="2400" i="1" dirty="0" err="1" smtClean="0">
                <a:solidFill>
                  <a:srgbClr val="0000FF"/>
                </a:solidFill>
                <a:latin typeface="Times New Roman" pitchFamily="18" charset="0"/>
                <a:cs typeface="Times New Roman" pitchFamily="18" charset="0"/>
              </a:rPr>
              <a:t>ớng</a:t>
            </a:r>
            <a:r>
              <a:rPr lang="en-US" sz="2400" i="1" dirty="0" smtClean="0">
                <a:solidFill>
                  <a:srgbClr val="0000FF"/>
                </a:solidFill>
                <a:latin typeface="Times New Roman" pitchFamily="18" charset="0"/>
                <a:cs typeface="Times New Roman" pitchFamily="18" charset="0"/>
              </a:rPr>
              <a:t> </a:t>
            </a:r>
            <a:r>
              <a:rPr lang="en-US" sz="2400" i="1" dirty="0" err="1" smtClean="0">
                <a:solidFill>
                  <a:srgbClr val="0000FF"/>
                </a:solidFill>
                <a:latin typeface="Times New Roman" pitchFamily="18" charset="0"/>
                <a:cs typeface="Times New Roman" pitchFamily="18" charset="0"/>
              </a:rPr>
              <a:t>đầu</a:t>
            </a:r>
            <a:r>
              <a:rPr lang="en-US" sz="2400" i="1" dirty="0" smtClean="0">
                <a:solidFill>
                  <a:srgbClr val="0000FF"/>
                </a:solidFill>
                <a:latin typeface="Times New Roman" pitchFamily="18" charset="0"/>
                <a:cs typeface="Times New Roman" pitchFamily="18" charset="0"/>
              </a:rPr>
              <a:t> </a:t>
            </a:r>
            <a:r>
              <a:rPr lang="en-US" sz="2400" i="1" dirty="0" err="1" smtClean="0">
                <a:solidFill>
                  <a:srgbClr val="0000FF"/>
                </a:solidFill>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tiêu</a:t>
            </a:r>
            <a:r>
              <a:rPr lang="en-US" sz="2400" dirty="0" smtClean="0">
                <a:latin typeface="Times New Roman" pitchFamily="18" charset="0"/>
                <a:cs typeface="Times New Roman" pitchFamily="18" charset="0"/>
              </a:rPr>
              <a:t> GD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tiễn</a:t>
            </a:r>
            <a:r>
              <a:rPr lang="en-US" sz="2400" dirty="0" smtClean="0">
                <a:latin typeface="Times New Roman" pitchFamily="18" charset="0"/>
                <a:cs typeface="Times New Roman" pitchFamily="18" charset="0"/>
              </a:rPr>
              <a:t>. </a:t>
            </a: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CT 2018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Nhận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thức</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khoa</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học</a:t>
            </a:r>
            <a:r>
              <a:rPr lang="en-US" sz="2400" dirty="0" smtClean="0">
                <a:solidFill>
                  <a:srgbClr val="C00000"/>
                </a:solidFill>
                <a:latin typeface="Times New Roman" pitchFamily="18" charset="0"/>
                <a:cs typeface="Times New Roman" pitchFamily="18" charset="0"/>
              </a:rPr>
              <a:t> LS; </a:t>
            </a:r>
            <a:r>
              <a:rPr lang="en-US" sz="2400" dirty="0" err="1" smtClean="0">
                <a:solidFill>
                  <a:schemeClr val="tx1"/>
                </a:solidFill>
                <a:latin typeface="Times New Roman" pitchFamily="18" charset="0"/>
                <a:cs typeface="Times New Roman" pitchFamily="18" charset="0"/>
              </a:rPr>
              <a:t>Tìm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 LS</a:t>
            </a:r>
            <a:r>
              <a:rPr lang="en-US" sz="2400" dirty="0" smtClean="0">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Vận</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dụng</a:t>
            </a:r>
            <a:r>
              <a:rPr lang="en-US" sz="2400" dirty="0" smtClean="0">
                <a:solidFill>
                  <a:srgbClr val="000099"/>
                </a:solidFill>
                <a:latin typeface="Times New Roman" pitchFamily="18" charset="0"/>
                <a:cs typeface="Times New Roman" pitchFamily="18" charset="0"/>
              </a:rPr>
              <a:t> KT, KN </a:t>
            </a:r>
            <a:r>
              <a:rPr lang="en-US" sz="2400" dirty="0" err="1" smtClean="0">
                <a:solidFill>
                  <a:srgbClr val="000099"/>
                </a:solidFill>
                <a:latin typeface="Times New Roman" pitchFamily="18" charset="0"/>
                <a:cs typeface="Times New Roman" pitchFamily="18" charset="0"/>
              </a:rPr>
              <a:t>đã</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học</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vào</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thực</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tiễn</a:t>
            </a:r>
            <a:r>
              <a:rPr lang="en-US" sz="2400" dirty="0" smtClean="0">
                <a:solidFill>
                  <a:srgbClr val="000099"/>
                </a:solidFill>
                <a:latin typeface="Times New Roman" pitchFamily="18" charset="0"/>
                <a:cs typeface="Times New Roman" pitchFamily="18" charset="0"/>
              </a:rPr>
              <a:t> </a:t>
            </a:r>
            <a:r>
              <a:rPr lang="en-US" sz="2400" dirty="0" smtClean="0">
                <a:solidFill>
                  <a:srgbClr val="000099"/>
                </a:solidFill>
                <a:latin typeface="Times New Roman" pitchFamily="18" charset="0"/>
                <a:cs typeface="Times New Roman" pitchFamily="18" charset="0"/>
                <a:sym typeface="Wingdings" pitchFamily="2" charset="2"/>
              </a:rPr>
              <a:t></a:t>
            </a:r>
            <a:r>
              <a:rPr lang="en-US" sz="2400" dirty="0" smtClean="0">
                <a:solidFill>
                  <a:srgbClr val="000099"/>
                </a:solidFill>
                <a:latin typeface="Times New Roman" pitchFamily="18" charset="0"/>
                <a:cs typeface="Times New Roman" pitchFamily="18" charset="0"/>
              </a:rPr>
              <a:t> </a:t>
            </a:r>
          </a:p>
          <a:p>
            <a:pPr>
              <a:buNone/>
            </a:pPr>
            <a:r>
              <a:rPr lang="en-US" sz="2400" dirty="0" smtClean="0">
                <a:latin typeface="Times New Roman" pitchFamily="18" charset="0"/>
                <a:cs typeface="Times New Roman" pitchFamily="18" charset="0"/>
              </a:rPr>
              <a:t>    ĐGKQHT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HS: </a:t>
            </a:r>
            <a:r>
              <a:rPr lang="en-US" sz="2400" b="1" dirty="0" err="1" smtClean="0">
                <a:solidFill>
                  <a:srgbClr val="0509BB"/>
                </a:solidFill>
                <a:latin typeface="Times New Roman" pitchFamily="18" charset="0"/>
                <a:cs typeface="Times New Roman" pitchFamily="18" charset="0"/>
              </a:rPr>
              <a:t>Tiêu</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chí</a:t>
            </a:r>
            <a:r>
              <a:rPr lang="en-US" sz="2400" b="1" dirty="0" smtClean="0">
                <a:solidFill>
                  <a:srgbClr val="0509BB"/>
                </a:solidFill>
                <a:latin typeface="Times New Roman" pitchFamily="18" charset="0"/>
                <a:cs typeface="Times New Roman" pitchFamily="18" charset="0"/>
              </a:rPr>
              <a:t> ĐG </a:t>
            </a:r>
            <a:r>
              <a:rPr lang="en-US" sz="2400" b="1" dirty="0" err="1" smtClean="0">
                <a:solidFill>
                  <a:srgbClr val="0509BB"/>
                </a:solidFill>
                <a:latin typeface="Times New Roman" pitchFamily="18" charset="0"/>
                <a:cs typeface="Times New Roman" pitchFamily="18" charset="0"/>
              </a:rPr>
              <a:t>dựa</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vào</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năng</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lực</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đầu</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ra</a:t>
            </a:r>
            <a:r>
              <a:rPr lang="en-US" sz="2400" b="1" dirty="0" smtClean="0">
                <a:solidFill>
                  <a:srgbClr val="0509BB"/>
                </a:solidFill>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chú</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trọng</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khả</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năng</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vận</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dụng</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trong</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các</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tình</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huống</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thực</a:t>
            </a:r>
            <a:r>
              <a:rPr lang="en-US" sz="2400" b="1" dirty="0" smtClean="0">
                <a:solidFill>
                  <a:srgbClr val="0509BB"/>
                </a:solidFill>
                <a:latin typeface="Times New Roman" pitchFamily="18" charset="0"/>
                <a:cs typeface="Times New Roman" pitchFamily="18" charset="0"/>
              </a:rPr>
              <a:t> </a:t>
            </a:r>
            <a:r>
              <a:rPr lang="en-US" sz="2400" b="1" dirty="0" err="1" smtClean="0">
                <a:solidFill>
                  <a:srgbClr val="0509BB"/>
                </a:solidFill>
                <a:latin typeface="Times New Roman" pitchFamily="18" charset="0"/>
                <a:cs typeface="Times New Roman" pitchFamily="18" charset="0"/>
              </a:rPr>
              <a:t>tiễn</a:t>
            </a:r>
            <a:r>
              <a:rPr lang="en-US" sz="2400" b="1" dirty="0" smtClean="0">
                <a:solidFill>
                  <a:srgbClr val="0509BB"/>
                </a:solidFill>
                <a:latin typeface="Times New Roman" pitchFamily="18" charset="0"/>
                <a:cs typeface="Times New Roman" pitchFamily="18" charset="0"/>
              </a:rPr>
              <a:t>.</a:t>
            </a:r>
            <a:endParaRPr lang="en-US" sz="2400" b="1" dirty="0">
              <a:solidFill>
                <a:srgbClr val="0509BB"/>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checkerboard(across)">
                                      <p:cBhvr>
                                        <p:cTn id="33" dur="500"/>
                                        <p:tgtEl>
                                          <p:spTgt spid="3">
                                            <p:txEl>
                                              <p:pRg st="7" end="7"/>
                                            </p:txEl>
                                          </p:spTgt>
                                        </p:tgtEl>
                                      </p:cBhvr>
                                    </p:animEffect>
                                  </p:childTnLst>
                                </p:cTn>
                              </p:par>
                              <p:par>
                                <p:cTn id="34" presetID="5" presetClass="entr" presetSubtype="1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checkerboard(across)">
                                      <p:cBhvr>
                                        <p:cTn id="3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86800" cy="5394325"/>
          </a:xfrm>
        </p:spPr>
        <p:txBody>
          <a:bodyPr>
            <a:noAutofit/>
          </a:bodyPr>
          <a:lstStyle/>
          <a:p>
            <a:pPr marL="457200" indent="-457200" algn="just">
              <a:buAutoNum type="arabicPeriod" startAt="2"/>
            </a:pPr>
            <a:r>
              <a:rPr lang="en-US" sz="2800" b="1" dirty="0" err="1" smtClean="0">
                <a:solidFill>
                  <a:srgbClr val="0000FF"/>
                </a:solidFill>
                <a:latin typeface="Times New Roman" pitchFamily="18" charset="0"/>
                <a:cs typeface="Times New Roman" pitchFamily="18" charset="0"/>
              </a:rPr>
              <a:t>Đánh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theo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năng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lực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như</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nào</a:t>
            </a:r>
            <a:r>
              <a:rPr lang="en-US" sz="2800" b="1" dirty="0" smtClean="0">
                <a:solidFill>
                  <a:srgbClr val="0000FF"/>
                </a:solidFill>
                <a:latin typeface="Times New Roman" pitchFamily="18" charset="0"/>
                <a:cs typeface="Times New Roman" pitchFamily="18" charset="0"/>
              </a:rPr>
              <a:t>?</a:t>
            </a:r>
          </a:p>
          <a:p>
            <a:pPr algn="just"/>
            <a:r>
              <a:rPr lang="en-US" sz="2800" dirty="0" err="1" smtClean="0">
                <a:solidFill>
                  <a:schemeClr val="tx1"/>
                </a:solidFill>
                <a:latin typeface="Times New Roman" pitchFamily="18" charset="0"/>
                <a:cs typeface="Times New Roman" pitchFamily="18" charset="0"/>
              </a:rPr>
              <a:t>Việc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kết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quả</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tập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không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lấy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việc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kiểm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khả</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năng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tái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hiện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thức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đã</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chính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chú</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trọng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khả</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năng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sáng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tạo</a:t>
            </a:r>
            <a:r>
              <a:rPr lang="en-US" sz="2800" dirty="0" smtClean="0">
                <a:solidFill>
                  <a:schemeClr val="tx1"/>
                </a:solidFill>
                <a:latin typeface="Times New Roman" pitchFamily="18" charset="0"/>
                <a:cs typeface="Times New Roman" pitchFamily="18" charset="0"/>
              </a:rPr>
              <a:t> tri </a:t>
            </a:r>
            <a:r>
              <a:rPr lang="en-US" sz="2800" dirty="0" err="1" smtClean="0">
                <a:solidFill>
                  <a:schemeClr val="tx1"/>
                </a:solidFill>
                <a:latin typeface="Times New Roman" pitchFamily="18" charset="0"/>
                <a:cs typeface="Times New Roman" pitchFamily="18" charset="0"/>
              </a:rPr>
              <a:t>thức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trong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những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tình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huống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khác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nhau</a:t>
            </a:r>
            <a:r>
              <a:rPr lang="en-US" sz="2800" dirty="0" smtClean="0">
                <a:solidFill>
                  <a:schemeClr val="tx1"/>
                </a:solidFill>
                <a:latin typeface="Times New Roman" pitchFamily="18" charset="0"/>
                <a:cs typeface="Times New Roman" pitchFamily="18" charset="0"/>
              </a:rPr>
              <a:t>.</a:t>
            </a:r>
          </a:p>
          <a:p>
            <a:pPr algn="just"/>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năng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a:t>
            </a:r>
            <a:r>
              <a:rPr lang="en-US" sz="2800" dirty="0" smtClean="0">
                <a:solidFill>
                  <a:schemeClr val="tx1"/>
                </a:solidFill>
                <a:latin typeface="Times New Roman" pitchFamily="18" charset="0"/>
                <a:cs typeface="Times New Roman" pitchFamily="18" charset="0"/>
              </a:rPr>
              <a:t> b</a:t>
            </a:r>
            <a:r>
              <a:rPr lang="vi-VN" sz="2800" dirty="0" smtClean="0">
                <a:solidFill>
                  <a:schemeClr val="tx1"/>
                </a:solidFill>
                <a:latin typeface="Times New Roman" pitchFamily="18" charset="0"/>
                <a:cs typeface="Times New Roman" pitchFamily="18" charset="0"/>
              </a:rPr>
              <a:t>ư</a:t>
            </a:r>
            <a:r>
              <a:rPr lang="en-US" sz="2800" dirty="0" err="1" smtClean="0">
                <a:solidFill>
                  <a:schemeClr val="tx1"/>
                </a:solidFill>
                <a:latin typeface="Times New Roman" pitchFamily="18" charset="0"/>
                <a:cs typeface="Times New Roman" pitchFamily="18" charset="0"/>
              </a:rPr>
              <a:t>ớc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phát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triển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cao</a:t>
            </a:r>
            <a:r>
              <a:rPr lang="en-US" sz="2800" dirty="0" smtClean="0">
                <a:solidFill>
                  <a:schemeClr val="tx1"/>
                </a:solidFill>
                <a:latin typeface="Times New Roman" pitchFamily="18" charset="0"/>
                <a:cs typeface="Times New Roman" pitchFamily="18" charset="0"/>
              </a:rPr>
              <a:t> h</a:t>
            </a:r>
            <a:r>
              <a:rPr lang="vi-VN" sz="2800" dirty="0" smtClean="0">
                <a:solidFill>
                  <a:schemeClr val="tx1"/>
                </a:solidFill>
                <a:latin typeface="Times New Roman" pitchFamily="18" charset="0"/>
                <a:cs typeface="Times New Roman" pitchFamily="18" charset="0"/>
              </a:rPr>
              <a:t>ơ</a:t>
            </a:r>
            <a:r>
              <a:rPr lang="en-US" sz="2800" dirty="0" smtClean="0">
                <a:solidFill>
                  <a:schemeClr val="tx1"/>
                </a:solidFill>
                <a:latin typeface="Times New Roman" pitchFamily="18" charset="0"/>
                <a:cs typeface="Times New Roman" pitchFamily="18" charset="0"/>
              </a:rPr>
              <a:t>n so </a:t>
            </a:r>
            <a:r>
              <a:rPr lang="en-US" sz="2800" dirty="0" err="1" smtClean="0">
                <a:solidFill>
                  <a:schemeClr val="tx1"/>
                </a:solidFill>
                <a:latin typeface="Times New Roman" pitchFamily="18" charset="0"/>
                <a:cs typeface="Times New Roman" pitchFamily="18" charset="0"/>
              </a:rPr>
              <a:t>với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thức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kĩ</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năng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Để</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giải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quyết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vấn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đề</a:t>
            </a:r>
            <a:r>
              <a:rPr lang="en-US" sz="2800" dirty="0" smtClean="0">
                <a:solidFill>
                  <a:schemeClr val="tx1"/>
                </a:solidFill>
                <a:latin typeface="Times New Roman" pitchFamily="18" charset="0"/>
                <a:cs typeface="Times New Roman" pitchFamily="18" charset="0"/>
              </a:rPr>
              <a:t>, HS </a:t>
            </a:r>
            <a:r>
              <a:rPr lang="en-US" sz="2800" dirty="0" err="1" smtClean="0">
                <a:solidFill>
                  <a:schemeClr val="tx1"/>
                </a:solidFill>
                <a:latin typeface="Times New Roman" pitchFamily="18" charset="0"/>
                <a:cs typeface="Times New Roman" pitchFamily="18" charset="0"/>
              </a:rPr>
              <a:t>phải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thức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kĩ</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năng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đã</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cùng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với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nghiệm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bản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thân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từ</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sự</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trải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nghiệm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ngoài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a:t>
            </a:r>
            <a:r>
              <a:rPr lang="vi-VN" sz="2800" dirty="0" smtClean="0">
                <a:solidFill>
                  <a:schemeClr val="tx1"/>
                </a:solidFill>
                <a:latin typeface="Times New Roman" pitchFamily="18" charset="0"/>
                <a:cs typeface="Times New Roman" pitchFamily="18" charset="0"/>
              </a:rPr>
              <a:t>ư</a:t>
            </a:r>
            <a:r>
              <a:rPr lang="en-US" sz="2800" dirty="0" err="1" smtClean="0">
                <a:solidFill>
                  <a:schemeClr val="tx1"/>
                </a:solidFill>
                <a:latin typeface="Times New Roman" pitchFamily="18" charset="0"/>
                <a:cs typeface="Times New Roman" pitchFamily="18" charset="0"/>
              </a:rPr>
              <a:t>ờng</a:t>
            </a:r>
            <a:r>
              <a:rPr lang="en-US" sz="2800" dirty="0" smtClean="0">
                <a:solidFill>
                  <a:schemeClr val="tx1"/>
                </a:solidFill>
                <a:latin typeface="Times New Roman" pitchFamily="18" charset="0"/>
                <a:cs typeface="Times New Roman" pitchFamily="18" charset="0"/>
              </a:rPr>
              <a:t>…</a:t>
            </a:r>
            <a:r>
              <a:rPr lang="en-US" sz="2800" dirty="0" err="1" smtClean="0">
                <a:solidFill>
                  <a:schemeClr val="tx1"/>
                </a:solidFill>
                <a:latin typeface="Times New Roman" pitchFamily="18" charset="0"/>
                <a:cs typeface="Times New Roman" pitchFamily="18" charset="0"/>
              </a:rPr>
              <a:t>Kiến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thức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kĩ</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năng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a:t>
            </a:r>
            <a:r>
              <a:rPr lang="en-US" sz="2800" dirty="0" smtClean="0">
                <a:solidFill>
                  <a:schemeClr val="tx1"/>
                </a:solidFill>
                <a:latin typeface="Times New Roman" pitchFamily="18" charset="0"/>
                <a:cs typeface="Times New Roman" pitchFamily="18" charset="0"/>
              </a:rPr>
              <a:t> c</a:t>
            </a:r>
            <a:r>
              <a:rPr lang="vi-VN" sz="2800" dirty="0" smtClean="0">
                <a:solidFill>
                  <a:schemeClr val="tx1"/>
                </a:solidFill>
                <a:latin typeface="Times New Roman" pitchFamily="18" charset="0"/>
                <a:cs typeface="Times New Roman" pitchFamily="18" charset="0"/>
              </a:rPr>
              <a:t>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sở</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để</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thành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rèn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luyện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năng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a:t>
            </a:r>
          </a:p>
          <a:p>
            <a:pPr algn="just"/>
            <a:endParaRPr lang="en-US"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839200" cy="5622925"/>
          </a:xfrm>
        </p:spPr>
        <p:txBody>
          <a:bodyPr/>
          <a:lstStyle/>
          <a:p>
            <a:pPr algn="ctr">
              <a:buNone/>
            </a:pPr>
            <a:r>
              <a:rPr lang="en-US" sz="2400" b="1" dirty="0" smtClean="0">
                <a:solidFill>
                  <a:srgbClr val="0000FF"/>
                </a:solidFill>
                <a:latin typeface="Times New Roman" pitchFamily="18" charset="0"/>
                <a:cs typeface="Times New Roman" pitchFamily="18" charset="0"/>
              </a:rPr>
              <a:t>SỰ KHÁC NHAU GIỮA ĐG NĂNG LỰC NGƯỜI HỌC</a:t>
            </a:r>
          </a:p>
          <a:p>
            <a:pPr algn="ctr">
              <a:buNone/>
            </a:pPr>
            <a:r>
              <a:rPr lang="en-US" sz="2400" b="1" dirty="0" smtClean="0">
                <a:solidFill>
                  <a:srgbClr val="0000FF"/>
                </a:solidFill>
                <a:latin typeface="Times New Roman" pitchFamily="18" charset="0"/>
                <a:cs typeface="Times New Roman" pitchFamily="18" charset="0"/>
              </a:rPr>
              <a:t>                      VỚI ĐG KIẾN THỨC, KĨ NĂNG</a:t>
            </a:r>
          </a:p>
          <a:p>
            <a:pPr fontAlgn="t"/>
            <a:endParaRPr lang="en-US" b="1" dirty="0" smtClean="0"/>
          </a:p>
          <a:p>
            <a:pPr fontAlgn="t"/>
            <a:endParaRPr lang="en-US" b="1" dirty="0" smtClean="0"/>
          </a:p>
          <a:p>
            <a:pPr fontAlgn="t"/>
            <a:endParaRPr lang="en-US" b="1"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endParaRPr lang="en-US" dirty="0" smtClean="0"/>
          </a:p>
          <a:p>
            <a:pPr>
              <a:buNone/>
            </a:pPr>
            <a:endParaRPr lang="en-US" dirty="0"/>
          </a:p>
        </p:txBody>
      </p:sp>
      <p:graphicFrame>
        <p:nvGraphicFramePr>
          <p:cNvPr id="4" name="Table 3"/>
          <p:cNvGraphicFramePr>
            <a:graphicFrameLocks noGrp="1"/>
          </p:cNvGraphicFramePr>
          <p:nvPr/>
        </p:nvGraphicFramePr>
        <p:xfrm>
          <a:off x="304800" y="1371598"/>
          <a:ext cx="8610600" cy="4614532"/>
        </p:xfrm>
        <a:graphic>
          <a:graphicData uri="http://schemas.openxmlformats.org/drawingml/2006/table">
            <a:tbl>
              <a:tblPr firstRow="1" bandRow="1">
                <a:tableStyleId>{5C22544A-7EE6-4342-B048-85BDC9FD1C3A}</a:tableStyleId>
              </a:tblPr>
              <a:tblGrid>
                <a:gridCol w="1447800"/>
                <a:gridCol w="3276600"/>
                <a:gridCol w="3886200"/>
              </a:tblGrid>
              <a:tr h="602512">
                <a:tc>
                  <a:txBody>
                    <a:bodyPr/>
                    <a:lstStyle/>
                    <a:p>
                      <a:pPr algn="ctr"/>
                      <a:r>
                        <a:rPr lang="en-US" sz="2400" dirty="0" err="1">
                          <a:solidFill>
                            <a:schemeClr val="bg1"/>
                          </a:solidFill>
                          <a:latin typeface="Times New Roman" pitchFamily="18" charset="0"/>
                          <a:cs typeface="Times New Roman" pitchFamily="18" charset="0"/>
                        </a:rPr>
                        <a:t>Tiêu</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chí</a:t>
                      </a:r>
                      <a:endParaRPr lang="en-US" sz="2400" dirty="0">
                        <a:solidFill>
                          <a:schemeClr val="bg1"/>
                        </a:solidFill>
                        <a:latin typeface="Times New Roman" pitchFamily="18" charset="0"/>
                        <a:cs typeface="Times New Roman" pitchFamily="18" charset="0"/>
                      </a:endParaRPr>
                    </a:p>
                  </a:txBody>
                  <a:tcPr/>
                </a:tc>
                <a:tc>
                  <a:txBody>
                    <a:bodyPr/>
                    <a:lstStyle/>
                    <a:p>
                      <a:pPr algn="ctr"/>
                      <a:r>
                        <a:rPr lang="en-US" sz="2400" dirty="0" err="1">
                          <a:solidFill>
                            <a:schemeClr val="bg1"/>
                          </a:solidFill>
                          <a:latin typeface="Times New Roman" pitchFamily="18" charset="0"/>
                          <a:cs typeface="Times New Roman" pitchFamily="18" charset="0"/>
                        </a:rPr>
                        <a:t>Đánh</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giá</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năng</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lực</a:t>
                      </a:r>
                      <a:endParaRPr lang="en-US" sz="2400" dirty="0">
                        <a:solidFill>
                          <a:schemeClr val="bg1"/>
                        </a:solidFill>
                        <a:latin typeface="Times New Roman" pitchFamily="18" charset="0"/>
                        <a:cs typeface="Times New Roman" pitchFamily="18" charset="0"/>
                      </a:endParaRPr>
                    </a:p>
                  </a:txBody>
                  <a:tcPr/>
                </a:tc>
                <a:tc>
                  <a:txBody>
                    <a:bodyPr/>
                    <a:lstStyle/>
                    <a:p>
                      <a:pPr algn="just"/>
                      <a:r>
                        <a:rPr lang="en-US" sz="2400" dirty="0" err="1">
                          <a:solidFill>
                            <a:schemeClr val="bg1"/>
                          </a:solidFill>
                          <a:latin typeface="Times New Roman" pitchFamily="18" charset="0"/>
                          <a:cs typeface="Times New Roman" pitchFamily="18" charset="0"/>
                        </a:rPr>
                        <a:t>Đánh</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giá</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kiến</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thức</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kĩ</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năng</a:t>
                      </a:r>
                      <a:endParaRPr lang="en-US" sz="2400" dirty="0">
                        <a:solidFill>
                          <a:schemeClr val="bg1"/>
                        </a:solidFill>
                        <a:latin typeface="Times New Roman" pitchFamily="18" charset="0"/>
                        <a:cs typeface="Times New Roman" pitchFamily="18" charset="0"/>
                      </a:endParaRPr>
                    </a:p>
                  </a:txBody>
                  <a:tcPr/>
                </a:tc>
              </a:tr>
              <a:tr h="2445490">
                <a:tc>
                  <a:txBody>
                    <a:bodyPr/>
                    <a:lstStyle/>
                    <a:p>
                      <a:r>
                        <a:rPr lang="en-US" sz="2400" dirty="0" err="1">
                          <a:solidFill>
                            <a:schemeClr val="tx1"/>
                          </a:solidFill>
                          <a:latin typeface="Times New Roman" pitchFamily="18" charset="0"/>
                          <a:cs typeface="Times New Roman" pitchFamily="18" charset="0"/>
                        </a:rPr>
                        <a:t>Mục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đích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chủ</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yếu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nhất</a:t>
                      </a:r>
                      <a:r>
                        <a:rPr lang="en-US" sz="2400" dirty="0">
                          <a:solidFill>
                            <a:schemeClr val="tx1"/>
                          </a:solidFill>
                          <a:latin typeface="Times New Roman" pitchFamily="18" charset="0"/>
                          <a:cs typeface="Times New Roman" pitchFamily="18" charset="0"/>
                        </a:rPr>
                        <a:t> </a:t>
                      </a:r>
                    </a:p>
                  </a:txBody>
                  <a:tcPr/>
                </a:tc>
                <a:tc>
                  <a:txBody>
                    <a:bodyPr/>
                    <a:lstStyle/>
                    <a:p>
                      <a:pPr marL="285750" indent="-285750">
                        <a:buFontTx/>
                        <a:buChar char="-"/>
                      </a:pPr>
                      <a:r>
                        <a:rPr lang="en-US" sz="2400" dirty="0" smtClean="0">
                          <a:solidFill>
                            <a:schemeClr val="tx1"/>
                          </a:solidFill>
                          <a:latin typeface="Times New Roman" pitchFamily="18" charset="0"/>
                          <a:cs typeface="Times New Roman" pitchFamily="18" charset="0"/>
                        </a:rPr>
                        <a:t>ĐG </a:t>
                      </a:r>
                      <a:r>
                        <a:rPr lang="en-US" sz="2400" dirty="0" err="1">
                          <a:solidFill>
                            <a:schemeClr val="tx1"/>
                          </a:solidFill>
                          <a:latin typeface="Times New Roman" pitchFamily="18" charset="0"/>
                          <a:cs typeface="Times New Roman" pitchFamily="18" charset="0"/>
                        </a:rPr>
                        <a:t>khả</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năng</a:t>
                      </a:r>
                      <a:r>
                        <a:rPr lang="en-US" sz="2400" dirty="0">
                          <a:solidFill>
                            <a:schemeClr val="tx1"/>
                          </a:solidFill>
                          <a:latin typeface="Times New Roman" pitchFamily="18" charset="0"/>
                          <a:cs typeface="Times New Roman" pitchFamily="18" charset="0"/>
                        </a:rPr>
                        <a:t> HS </a:t>
                      </a:r>
                      <a:r>
                        <a:rPr lang="en-US" sz="2400" dirty="0" err="1">
                          <a:solidFill>
                            <a:schemeClr val="tx1"/>
                          </a:solidFill>
                          <a:latin typeface="Times New Roman" pitchFamily="18" charset="0"/>
                          <a:cs typeface="Times New Roman" pitchFamily="18" charset="0"/>
                        </a:rPr>
                        <a:t>vận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dụng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kiến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thức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kĩ</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năng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đã</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học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vào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giải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quyết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vấn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đề</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tiễn</a:t>
                      </a:r>
                      <a:r>
                        <a:rPr lang="en-US" sz="2400" dirty="0">
                          <a:solidFill>
                            <a:schemeClr val="tx1"/>
                          </a:solidFill>
                          <a:latin typeface="Times New Roman" pitchFamily="18" charset="0"/>
                          <a:cs typeface="Times New Roman" pitchFamily="18" charset="0"/>
                        </a:rPr>
                        <a:t>.</a:t>
                      </a:r>
                    </a:p>
                    <a:p>
                      <a:pPr marL="285750" indent="-285750">
                        <a:buFontTx/>
                        <a:buChar char="-"/>
                      </a:pPr>
                      <a:r>
                        <a:rPr lang="en-US" sz="2400" dirty="0" err="1">
                          <a:solidFill>
                            <a:schemeClr val="tx1"/>
                          </a:solidFill>
                          <a:latin typeface="Times New Roman" pitchFamily="18" charset="0"/>
                          <a:cs typeface="Times New Roman" pitchFamily="18" charset="0"/>
                        </a:rPr>
                        <a:t>Vì</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sự</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tiến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bộ</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học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sinh</a:t>
                      </a:r>
                      <a:endParaRPr lang="en-US" sz="2400" dirty="0">
                        <a:solidFill>
                          <a:schemeClr val="tx1"/>
                        </a:solidFill>
                        <a:latin typeface="Times New Roman" pitchFamily="18" charset="0"/>
                        <a:cs typeface="Times New Roman" pitchFamily="18" charset="0"/>
                      </a:endParaRPr>
                    </a:p>
                  </a:txBody>
                  <a:tcPr/>
                </a:tc>
                <a:tc>
                  <a:txBody>
                    <a:bodyPr/>
                    <a:lstStyle/>
                    <a:p>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Xác</a:t>
                      </a:r>
                      <a:r>
                        <a:rPr lang="en-US" sz="2400" dirty="0" smtClean="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định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việc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đạt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kiến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thức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kĩ</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năng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theo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mục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tiêu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a:t>
                      </a:r>
                      <a:r>
                        <a:rPr lang="vi-VN" sz="2400" dirty="0">
                          <a:solidFill>
                            <a:schemeClr val="tx1"/>
                          </a:solidFill>
                          <a:latin typeface="Times New Roman" pitchFamily="18" charset="0"/>
                          <a:cs typeface="Times New Roman" pitchFamily="18" charset="0"/>
                        </a:rPr>
                        <a:t>ư</a:t>
                      </a:r>
                      <a:r>
                        <a:rPr lang="en-US" sz="2400" dirty="0" err="1">
                          <a:solidFill>
                            <a:schemeClr val="tx1"/>
                          </a:solidFill>
                          <a:latin typeface="Times New Roman" pitchFamily="18" charset="0"/>
                          <a:cs typeface="Times New Roman" pitchFamily="18" charset="0"/>
                        </a:rPr>
                        <a:t>ơng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trình</a:t>
                      </a:r>
                      <a:r>
                        <a:rPr lang="en-US" sz="2400" dirty="0">
                          <a:solidFill>
                            <a:schemeClr val="tx1"/>
                          </a:solidFill>
                          <a:latin typeface="Times New Roman" pitchFamily="18" charset="0"/>
                          <a:cs typeface="Times New Roman" pitchFamily="18" charset="0"/>
                        </a:rPr>
                        <a:t>.</a:t>
                      </a:r>
                    </a:p>
                    <a:p>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Đánh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giá</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xếp</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hạng</a:t>
                      </a:r>
                      <a:endParaRPr lang="en-US" sz="2400" dirty="0">
                        <a:solidFill>
                          <a:schemeClr val="tx1"/>
                        </a:solidFill>
                        <a:latin typeface="Times New Roman" pitchFamily="18" charset="0"/>
                        <a:cs typeface="Times New Roman" pitchFamily="18" charset="0"/>
                      </a:endParaRPr>
                    </a:p>
                  </a:txBody>
                  <a:tcPr/>
                </a:tc>
              </a:tr>
              <a:tr h="1566530">
                <a:tc>
                  <a:txBody>
                    <a:bodyPr/>
                    <a:lstStyle/>
                    <a:p>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a:t>
                      </a:r>
                      <a:endParaRPr lang="en-US" sz="2400" dirty="0">
                        <a:latin typeface="Times New Roman" pitchFamily="18" charset="0"/>
                        <a:cs typeface="Times New Roman" pitchFamily="18" charset="0"/>
                      </a:endParaRPr>
                    </a:p>
                  </a:txBody>
                  <a:tcPr/>
                </a:tc>
                <a:tc>
                  <a:txBody>
                    <a:bodyPr/>
                    <a:lstStyle/>
                    <a:p>
                      <a:r>
                        <a:rPr lang="en-US" sz="2400" dirty="0" err="1">
                          <a:latin typeface="Times New Roman" pitchFamily="18" charset="0"/>
                          <a:cs typeface="Times New Roman" pitchFamily="18" charset="0"/>
                        </a:rPr>
                        <a:t>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endParaRPr lang="en-US" sz="2400" dirty="0">
                        <a:latin typeface="Times New Roman" pitchFamily="18" charset="0"/>
                        <a:cs typeface="Times New Roman" pitchFamily="18" charset="0"/>
                      </a:endParaRPr>
                    </a:p>
                  </a:txBody>
                  <a:tcPr/>
                </a:tc>
                <a:tc>
                  <a:txBody>
                    <a:bodyPr/>
                    <a:lstStyle/>
                    <a:p>
                      <a:r>
                        <a:rPr lang="en-US" sz="2400" dirty="0" err="1">
                          <a:latin typeface="Times New Roman" pitchFamily="18" charset="0"/>
                          <a:cs typeface="Times New Roman" pitchFamily="18" charset="0"/>
                        </a:rPr>
                        <a:t>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dung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(KT,KN,TĐ) đ</a:t>
                      </a:r>
                      <a:r>
                        <a:rPr lang="vi-VN" sz="2400" dirty="0">
                          <a:latin typeface="Times New Roman" pitchFamily="18" charset="0"/>
                          <a:cs typeface="Times New Roman" pitchFamily="18" charset="0"/>
                        </a:rPr>
                        <a:t>ư</a:t>
                      </a:r>
                      <a:r>
                        <a:rPr lang="en-US" sz="2400" dirty="0" err="1">
                          <a:latin typeface="Times New Roman" pitchFamily="18" charset="0"/>
                          <a:cs typeface="Times New Roman" pitchFamily="18" charset="0"/>
                        </a:rPr>
                        <a:t>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tr</a:t>
                      </a:r>
                      <a:r>
                        <a:rPr lang="vi-VN" sz="2400" dirty="0">
                          <a:latin typeface="Times New Roman" pitchFamily="18" charset="0"/>
                          <a:cs typeface="Times New Roman" pitchFamily="18" charset="0"/>
                        </a:rPr>
                        <a:t>ư</a:t>
                      </a:r>
                      <a:r>
                        <a:rPr lang="en-US" sz="2400" dirty="0" err="1">
                          <a:latin typeface="Times New Roman" pitchFamily="18" charset="0"/>
                          <a:cs typeface="Times New Roman" pitchFamily="18" charset="0"/>
                        </a:rPr>
                        <a:t>ờng</a:t>
                      </a:r>
                      <a:endParaRPr lang="en-US" sz="2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amond(in)">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457200"/>
          <a:ext cx="8763000" cy="5943600"/>
        </p:xfrm>
        <a:graphic>
          <a:graphicData uri="http://schemas.openxmlformats.org/drawingml/2006/table">
            <a:tbl>
              <a:tblPr firstRow="1" bandRow="1">
                <a:tableStyleId>{5C22544A-7EE6-4342-B048-85BDC9FD1C3A}</a:tableStyleId>
              </a:tblPr>
              <a:tblGrid>
                <a:gridCol w="1676400"/>
                <a:gridCol w="3581400"/>
                <a:gridCol w="3505200"/>
              </a:tblGrid>
              <a:tr h="370840">
                <a:tc>
                  <a:txBody>
                    <a:bodyPr/>
                    <a:lstStyle/>
                    <a:p>
                      <a:pPr algn="ctr"/>
                      <a:r>
                        <a:rPr lang="en-US" sz="2400" dirty="0" err="1">
                          <a:solidFill>
                            <a:schemeClr val="bg1"/>
                          </a:solidFill>
                          <a:latin typeface="Times New Roman" pitchFamily="18" charset="0"/>
                          <a:cs typeface="Times New Roman" pitchFamily="18" charset="0"/>
                        </a:rPr>
                        <a:t>Tiêu</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chí</a:t>
                      </a:r>
                      <a:endParaRPr lang="en-US" sz="2400" dirty="0">
                        <a:solidFill>
                          <a:schemeClr val="bg1"/>
                        </a:solidFill>
                        <a:latin typeface="Times New Roman" pitchFamily="18" charset="0"/>
                        <a:cs typeface="Times New Roman" pitchFamily="18" charset="0"/>
                      </a:endParaRPr>
                    </a:p>
                  </a:txBody>
                  <a:tcPr/>
                </a:tc>
                <a:tc>
                  <a:txBody>
                    <a:bodyPr/>
                    <a:lstStyle/>
                    <a:p>
                      <a:pPr algn="ctr"/>
                      <a:r>
                        <a:rPr lang="en-US" sz="2400" dirty="0" err="1">
                          <a:solidFill>
                            <a:schemeClr val="bg1"/>
                          </a:solidFill>
                          <a:latin typeface="Times New Roman" pitchFamily="18" charset="0"/>
                          <a:cs typeface="Times New Roman" pitchFamily="18" charset="0"/>
                        </a:rPr>
                        <a:t>Đánh</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giá</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năng</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lực</a:t>
                      </a:r>
                      <a:endParaRPr lang="en-US" sz="2400" dirty="0">
                        <a:solidFill>
                          <a:schemeClr val="bg1"/>
                        </a:solidFill>
                        <a:latin typeface="Times New Roman" pitchFamily="18" charset="0"/>
                        <a:cs typeface="Times New Roman" pitchFamily="18" charset="0"/>
                      </a:endParaRPr>
                    </a:p>
                  </a:txBody>
                  <a:tcPr/>
                </a:tc>
                <a:tc>
                  <a:txBody>
                    <a:bodyPr/>
                    <a:lstStyle/>
                    <a:p>
                      <a:pPr algn="just"/>
                      <a:r>
                        <a:rPr lang="en-US" sz="2400" dirty="0" smtClean="0">
                          <a:solidFill>
                            <a:schemeClr val="bg1"/>
                          </a:solidFill>
                          <a:latin typeface="Times New Roman" pitchFamily="18" charset="0"/>
                          <a:cs typeface="Times New Roman" pitchFamily="18" charset="0"/>
                        </a:rPr>
                        <a:t>ĐG</a:t>
                      </a:r>
                      <a:r>
                        <a:rPr lang="en-US" sz="2400" baseline="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kiến</a:t>
                      </a:r>
                      <a:r>
                        <a:rPr lang="en-US" sz="2400" dirty="0" smtClean="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thức</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kĩ</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năng</a:t>
                      </a:r>
                      <a:endParaRPr lang="en-US" sz="2400" dirty="0">
                        <a:solidFill>
                          <a:schemeClr val="bg1"/>
                        </a:solidFill>
                        <a:latin typeface="Times New Roman" pitchFamily="18" charset="0"/>
                        <a:cs typeface="Times New Roman" pitchFamily="18" charset="0"/>
                      </a:endParaRPr>
                    </a:p>
                  </a:txBody>
                  <a:tcPr/>
                </a:tc>
              </a:tr>
              <a:tr h="370840">
                <a:tc>
                  <a:txBody>
                    <a:bodyPr/>
                    <a:lstStyle/>
                    <a:p>
                      <a:pPr algn="ct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dung ĐG</a:t>
                      </a:r>
                      <a:endParaRPr lang="en-US" sz="2400" dirty="0">
                        <a:latin typeface="Times New Roman" pitchFamily="18" charset="0"/>
                        <a:cs typeface="Times New Roman" pitchFamily="18" charset="0"/>
                      </a:endParaRPr>
                    </a:p>
                  </a:txBody>
                  <a:tcPr/>
                </a:tc>
                <a:tc>
                  <a:txBody>
                    <a:bodyPr/>
                    <a:lstStyle/>
                    <a:p>
                      <a:pPr algn="just"/>
                      <a:r>
                        <a:rPr lang="en-US" sz="2400" baseline="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HĐGD, </a:t>
                      </a:r>
                      <a:r>
                        <a:rPr lang="en-US" sz="2400" dirty="0" err="1">
                          <a:latin typeface="Times New Roman" pitchFamily="18" charset="0"/>
                          <a:cs typeface="Times New Roman" pitchFamily="18" charset="0"/>
                        </a:rPr>
                        <a:t>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HS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NL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a:t>
                      </a:r>
                    </a:p>
                  </a:txBody>
                  <a:tcPr/>
                </a:tc>
                <a:tc>
                  <a:txBody>
                    <a:bodyPr/>
                    <a:lstStyle/>
                    <a:p>
                      <a:pPr algn="just"/>
                      <a:r>
                        <a:rPr lang="en-US" sz="2400" baseline="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endParaRPr lang="en-US" sz="2400" dirty="0">
                        <a:latin typeface="Times New Roman" pitchFamily="18" charset="0"/>
                        <a:cs typeface="Times New Roman" pitchFamily="18" charset="0"/>
                      </a:endParaRPr>
                    </a:p>
                  </a:txBody>
                  <a:tcPr/>
                </a:tc>
              </a:tr>
              <a:tr h="370840">
                <a:tc>
                  <a:txBody>
                    <a:bodyPr/>
                    <a:lstStyle/>
                    <a:p>
                      <a:pPr algn="ctr"/>
                      <a:r>
                        <a:rPr lang="en-US" sz="2400" dirty="0" smtClean="0">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Thời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điểm</a:t>
                      </a:r>
                      <a:r>
                        <a:rPr lang="en-US" sz="2400" dirty="0" smtClean="0">
                          <a:solidFill>
                            <a:srgbClr val="0000FF"/>
                          </a:solidFill>
                          <a:latin typeface="Times New Roman" pitchFamily="18" charset="0"/>
                          <a:cs typeface="Times New Roman" pitchFamily="18" charset="0"/>
                        </a:rPr>
                        <a:t> ĐG</a:t>
                      </a:r>
                      <a:endParaRPr lang="en-US" sz="2400" dirty="0">
                        <a:solidFill>
                          <a:srgbClr val="0000FF"/>
                        </a:solidFill>
                        <a:latin typeface="Times New Roman" pitchFamily="18" charset="0"/>
                        <a:cs typeface="Times New Roman" pitchFamily="18" charset="0"/>
                      </a:endParaRPr>
                    </a:p>
                  </a:txBody>
                  <a:tcPr/>
                </a:tc>
                <a:tc>
                  <a:txBody>
                    <a:bodyPr/>
                    <a:lstStyle/>
                    <a:p>
                      <a:r>
                        <a:rPr lang="en-US" sz="2400" dirty="0" err="1">
                          <a:solidFill>
                            <a:srgbClr val="0000FF"/>
                          </a:solidFill>
                          <a:latin typeface="Times New Roman" pitchFamily="18" charset="0"/>
                          <a:cs typeface="Times New Roman" pitchFamily="18" charset="0"/>
                        </a:rPr>
                        <a:t>Mọi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điểm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của</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quá</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trình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dạy</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học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chú</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trọng</a:t>
                      </a:r>
                      <a:r>
                        <a:rPr lang="en-US" sz="2400" dirty="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ĐG </a:t>
                      </a:r>
                      <a:r>
                        <a:rPr lang="en-US" sz="2400" dirty="0" err="1">
                          <a:solidFill>
                            <a:srgbClr val="0000FF"/>
                          </a:solidFill>
                          <a:latin typeface="Times New Roman" pitchFamily="18" charset="0"/>
                          <a:cs typeface="Times New Roman" pitchFamily="18" charset="0"/>
                        </a:rPr>
                        <a:t>trong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khi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học</a:t>
                      </a:r>
                      <a:endParaRPr lang="en-US" sz="2400" dirty="0">
                        <a:solidFill>
                          <a:srgbClr val="0000FF"/>
                        </a:solidFill>
                        <a:latin typeface="Times New Roman" pitchFamily="18" charset="0"/>
                        <a:cs typeface="Times New Roman" pitchFamily="18" charset="0"/>
                      </a:endParaRPr>
                    </a:p>
                  </a:txBody>
                  <a:tcPr/>
                </a:tc>
                <a:tc>
                  <a:txBody>
                    <a:bodyPr/>
                    <a:lstStyle/>
                    <a:p>
                      <a:r>
                        <a:rPr lang="en-US" sz="2400" dirty="0">
                          <a:solidFill>
                            <a:srgbClr val="0000FF"/>
                          </a:solidFill>
                          <a:latin typeface="Times New Roman" pitchFamily="18" charset="0"/>
                          <a:cs typeface="Times New Roman" pitchFamily="18" charset="0"/>
                        </a:rPr>
                        <a:t>Th</a:t>
                      </a:r>
                      <a:r>
                        <a:rPr lang="vi-VN" sz="2400" dirty="0">
                          <a:solidFill>
                            <a:srgbClr val="0000FF"/>
                          </a:solidFill>
                          <a:latin typeface="Times New Roman" pitchFamily="18" charset="0"/>
                          <a:cs typeface="Times New Roman" pitchFamily="18" charset="0"/>
                        </a:rPr>
                        <a:t>ư</a:t>
                      </a:r>
                      <a:r>
                        <a:rPr lang="en-US" sz="2400" dirty="0" err="1">
                          <a:solidFill>
                            <a:srgbClr val="0000FF"/>
                          </a:solidFill>
                          <a:latin typeface="Times New Roman" pitchFamily="18" charset="0"/>
                          <a:cs typeface="Times New Roman" pitchFamily="18" charset="0"/>
                        </a:rPr>
                        <a:t>ờng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diễn</a:t>
                      </a:r>
                      <a:r>
                        <a:rPr lang="en-US" sz="2400" dirty="0">
                          <a:solidFill>
                            <a:srgbClr val="0000FF"/>
                          </a:solidFill>
                          <a:latin typeface="Times New Roman" pitchFamily="18" charset="0"/>
                          <a:cs typeface="Times New Roman" pitchFamily="18" charset="0"/>
                        </a:rPr>
                        <a:t> ra ở </a:t>
                      </a:r>
                      <a:r>
                        <a:rPr lang="en-US" sz="2400" dirty="0" err="1">
                          <a:solidFill>
                            <a:srgbClr val="0000FF"/>
                          </a:solidFill>
                          <a:latin typeface="Times New Roman" pitchFamily="18" charset="0"/>
                          <a:cs typeface="Times New Roman" pitchFamily="18" charset="0"/>
                        </a:rPr>
                        <a:t>những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điểm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nhất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định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trong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quá</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trình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dạy</a:t>
                      </a:r>
                      <a:r>
                        <a:rPr lang="en-US" sz="2400" dirty="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học</a:t>
                      </a:r>
                      <a:r>
                        <a:rPr lang="en-US" sz="2400" dirty="0" smtClean="0">
                          <a:solidFill>
                            <a:srgbClr val="0000FF"/>
                          </a:solidFill>
                          <a:latin typeface="Times New Roman" pitchFamily="18" charset="0"/>
                          <a:cs typeface="Times New Roman" pitchFamily="18" charset="0"/>
                        </a:rPr>
                        <a:t>,</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đặc</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biệt</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là</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trước</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và</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sau</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khi</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dạy</a:t>
                      </a:r>
                      <a:endParaRPr lang="en-US" sz="2400" dirty="0">
                        <a:solidFill>
                          <a:srgbClr val="0000FF"/>
                        </a:solidFill>
                        <a:latin typeface="Times New Roman" pitchFamily="18" charset="0"/>
                        <a:cs typeface="Times New Roman" pitchFamily="18" charset="0"/>
                      </a:endParaRPr>
                    </a:p>
                  </a:txBody>
                  <a:tcPr/>
                </a:tc>
              </a:tr>
              <a:tr h="370840">
                <a:tc>
                  <a:txBody>
                    <a:bodyPr/>
                    <a:lstStyle/>
                    <a:p>
                      <a:pPr algn="ctr"/>
                      <a:r>
                        <a:rPr lang="en-US" sz="2400" dirty="0" err="1" smtClean="0">
                          <a:solidFill>
                            <a:schemeClr val="tx1"/>
                          </a:solidFill>
                          <a:latin typeface="Times New Roman" pitchFamily="18" charset="0"/>
                          <a:cs typeface="Times New Roman" pitchFamily="18" charset="0"/>
                        </a:rPr>
                        <a:t>Công</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cụ</a:t>
                      </a:r>
                      <a:r>
                        <a:rPr lang="en-US" sz="2400" baseline="0" dirty="0" smtClean="0">
                          <a:solidFill>
                            <a:schemeClr val="tx1"/>
                          </a:solidFill>
                          <a:latin typeface="Times New Roman" pitchFamily="18" charset="0"/>
                          <a:cs typeface="Times New Roman" pitchFamily="18" charset="0"/>
                        </a:rPr>
                        <a:t> ĐG</a:t>
                      </a:r>
                      <a:endParaRPr lang="en-US" sz="2400" dirty="0">
                        <a:solidFill>
                          <a:schemeClr val="tx1"/>
                        </a:solidFill>
                        <a:latin typeface="Times New Roman" pitchFamily="18" charset="0"/>
                        <a:cs typeface="Times New Roman" pitchFamily="18" charset="0"/>
                      </a:endParaRPr>
                    </a:p>
                  </a:txBody>
                  <a:tcPr>
                    <a:solidFill>
                      <a:srgbClr val="00FFFF"/>
                    </a:solidFill>
                  </a:tcPr>
                </a:tc>
                <a:tc>
                  <a:txBody>
                    <a:bodyPr/>
                    <a:lstStyle/>
                    <a:p>
                      <a:r>
                        <a:rPr lang="en-US" sz="2400" dirty="0" err="1" smtClean="0">
                          <a:solidFill>
                            <a:schemeClr val="tx1"/>
                          </a:solidFill>
                          <a:latin typeface="Times New Roman" pitchFamily="18" charset="0"/>
                          <a:cs typeface="Times New Roman" pitchFamily="18" charset="0"/>
                        </a:rPr>
                        <a:t>Nhiệm</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vụ</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bài</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tập</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tình</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huống</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bối</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cảnh</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thực</a:t>
                      </a:r>
                      <a:endParaRPr lang="en-US" sz="2400" dirty="0">
                        <a:solidFill>
                          <a:schemeClr val="tx1"/>
                        </a:solidFill>
                        <a:latin typeface="Times New Roman" pitchFamily="18" charset="0"/>
                        <a:cs typeface="Times New Roman" pitchFamily="18" charset="0"/>
                      </a:endParaRPr>
                    </a:p>
                  </a:txBody>
                  <a:tcPr>
                    <a:solidFill>
                      <a:srgbClr val="00FFFF"/>
                    </a:solidFill>
                  </a:tcPr>
                </a:tc>
                <a:tc>
                  <a:txBody>
                    <a:bodyPr/>
                    <a:lstStyle/>
                    <a:p>
                      <a:r>
                        <a:rPr lang="en-US" sz="2400" dirty="0" err="1" smtClean="0">
                          <a:solidFill>
                            <a:schemeClr val="tx1"/>
                          </a:solidFill>
                          <a:latin typeface="Times New Roman" pitchFamily="18" charset="0"/>
                          <a:cs typeface="Times New Roman" pitchFamily="18" charset="0"/>
                        </a:rPr>
                        <a:t>Câu</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hỏi</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bài</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tập</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theo</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nội</a:t>
                      </a:r>
                      <a:r>
                        <a:rPr lang="en-US" sz="2400" baseline="0" dirty="0" smtClean="0">
                          <a:solidFill>
                            <a:schemeClr val="tx1"/>
                          </a:solidFill>
                          <a:latin typeface="Times New Roman" pitchFamily="18" charset="0"/>
                          <a:cs typeface="Times New Roman" pitchFamily="18" charset="0"/>
                        </a:rPr>
                        <a:t> dung </a:t>
                      </a:r>
                      <a:r>
                        <a:rPr lang="en-US" sz="2400" baseline="0" dirty="0" err="1" smtClean="0">
                          <a:solidFill>
                            <a:schemeClr val="tx1"/>
                          </a:solidFill>
                          <a:latin typeface="Times New Roman" pitchFamily="18" charset="0"/>
                          <a:cs typeface="Times New Roman" pitchFamily="18" charset="0"/>
                        </a:rPr>
                        <a:t>của</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các</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bài</a:t>
                      </a:r>
                      <a:r>
                        <a:rPr lang="en-US" sz="2400" baseline="0" dirty="0" smtClean="0">
                          <a:solidFill>
                            <a:schemeClr val="tx1"/>
                          </a:solidFill>
                          <a:latin typeface="Times New Roman" pitchFamily="18" charset="0"/>
                          <a:cs typeface="Times New Roman" pitchFamily="18" charset="0"/>
                        </a:rPr>
                        <a:t> </a:t>
                      </a:r>
                      <a:r>
                        <a:rPr lang="en-US" sz="2400" baseline="0" dirty="0" err="1" smtClean="0">
                          <a:solidFill>
                            <a:schemeClr val="tx1"/>
                          </a:solidFill>
                          <a:latin typeface="Times New Roman" pitchFamily="18" charset="0"/>
                          <a:cs typeface="Times New Roman" pitchFamily="18" charset="0"/>
                        </a:rPr>
                        <a:t>học</a:t>
                      </a:r>
                      <a:r>
                        <a:rPr lang="en-US" sz="2400" baseline="0" dirty="0" smtClean="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a:txBody>
                  <a:tcPr>
                    <a:solidFill>
                      <a:srgbClr val="00FFFF"/>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solidFill>
                            <a:srgbClr val="000099"/>
                          </a:solidFill>
                          <a:latin typeface="Times New Roman" pitchFamily="18" charset="0"/>
                          <a:cs typeface="Times New Roman" pitchFamily="18" charset="0"/>
                        </a:rPr>
                        <a:t>Kết</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quả</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đánh</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giá</a:t>
                      </a:r>
                      <a:endParaRPr lang="en-US" sz="2400" dirty="0" smtClean="0">
                        <a:solidFill>
                          <a:srgbClr val="000099"/>
                        </a:solidFill>
                        <a:latin typeface="Times New Roman" pitchFamily="18" charset="0"/>
                        <a:cs typeface="Times New Roman" pitchFamily="18" charset="0"/>
                      </a:endParaRPr>
                    </a:p>
                  </a:txBody>
                  <a:tcPr>
                    <a:solidFill>
                      <a:srgbClr val="E2FE8A"/>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solidFill>
                            <a:srgbClr val="000099"/>
                          </a:solidFill>
                          <a:latin typeface="Times New Roman" pitchFamily="18" charset="0"/>
                          <a:cs typeface="Times New Roman" pitchFamily="18" charset="0"/>
                        </a:rPr>
                        <a:t>Năng</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lực</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phụ</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thuộc</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vào</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độ</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khó</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của</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nhiệm</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vụ</a:t>
                      </a:r>
                      <a:r>
                        <a:rPr lang="en-US" sz="2400" dirty="0" smtClean="0">
                          <a:solidFill>
                            <a:srgbClr val="000099"/>
                          </a:solidFill>
                          <a:latin typeface="Times New Roman" pitchFamily="18" charset="0"/>
                          <a:cs typeface="Times New Roman" pitchFamily="18" charset="0"/>
                        </a:rPr>
                        <a:t>/</a:t>
                      </a:r>
                      <a:r>
                        <a:rPr lang="en-US" sz="2400" dirty="0" err="1" smtClean="0">
                          <a:solidFill>
                            <a:srgbClr val="000099"/>
                          </a:solidFill>
                          <a:latin typeface="Times New Roman" pitchFamily="18" charset="0"/>
                          <a:cs typeface="Times New Roman" pitchFamily="18" charset="0"/>
                        </a:rPr>
                        <a:t>bài</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tập</a:t>
                      </a:r>
                      <a:endParaRPr lang="en-US" sz="2400" dirty="0" smtClean="0">
                        <a:solidFill>
                          <a:srgbClr val="000099"/>
                        </a:solidFill>
                        <a:latin typeface="Times New Roman" pitchFamily="18" charset="0"/>
                        <a:cs typeface="Times New Roman" pitchFamily="18" charset="0"/>
                      </a:endParaRPr>
                    </a:p>
                  </a:txBody>
                  <a:tcPr>
                    <a:solidFill>
                      <a:srgbClr val="E2FE8A"/>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solidFill>
                            <a:srgbClr val="000099"/>
                          </a:solidFill>
                          <a:latin typeface="Times New Roman" pitchFamily="18" charset="0"/>
                          <a:cs typeface="Times New Roman" pitchFamily="18" charset="0"/>
                        </a:rPr>
                        <a:t>Năng</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lực</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phụ</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thuộc</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vào</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số</a:t>
                      </a:r>
                      <a:r>
                        <a:rPr lang="en-US" sz="2400" dirty="0" smtClean="0">
                          <a:solidFill>
                            <a:srgbClr val="000099"/>
                          </a:solidFill>
                          <a:latin typeface="Times New Roman" pitchFamily="18" charset="0"/>
                          <a:cs typeface="Times New Roman" pitchFamily="18" charset="0"/>
                        </a:rPr>
                        <a:t> l</a:t>
                      </a:r>
                      <a:r>
                        <a:rPr lang="vi-VN" sz="2400" dirty="0" smtClean="0">
                          <a:solidFill>
                            <a:srgbClr val="000099"/>
                          </a:solidFill>
                          <a:latin typeface="Times New Roman" pitchFamily="18" charset="0"/>
                          <a:cs typeface="Times New Roman" pitchFamily="18" charset="0"/>
                        </a:rPr>
                        <a:t>ư</a:t>
                      </a:r>
                      <a:r>
                        <a:rPr lang="en-US" sz="2400" dirty="0" err="1" smtClean="0">
                          <a:solidFill>
                            <a:srgbClr val="000099"/>
                          </a:solidFill>
                          <a:latin typeface="Times New Roman" pitchFamily="18" charset="0"/>
                          <a:cs typeface="Times New Roman" pitchFamily="18" charset="0"/>
                        </a:rPr>
                        <a:t>ợng</a:t>
                      </a:r>
                      <a:r>
                        <a:rPr lang="en-US" sz="2400" dirty="0" smtClean="0">
                          <a:solidFill>
                            <a:srgbClr val="000099"/>
                          </a:solidFill>
                          <a:latin typeface="Times New Roman" pitchFamily="18" charset="0"/>
                          <a:cs typeface="Times New Roman" pitchFamily="18" charset="0"/>
                        </a:rPr>
                        <a:t> đ</a:t>
                      </a:r>
                      <a:r>
                        <a:rPr lang="vi-VN" sz="2400" dirty="0" smtClean="0">
                          <a:solidFill>
                            <a:srgbClr val="000099"/>
                          </a:solidFill>
                          <a:latin typeface="Times New Roman" pitchFamily="18" charset="0"/>
                          <a:cs typeface="Times New Roman" pitchFamily="18" charset="0"/>
                        </a:rPr>
                        <a:t>ơ</a:t>
                      </a:r>
                      <a:r>
                        <a:rPr lang="en-US" sz="2400" dirty="0" smtClean="0">
                          <a:solidFill>
                            <a:srgbClr val="000099"/>
                          </a:solidFill>
                          <a:latin typeface="Times New Roman" pitchFamily="18" charset="0"/>
                          <a:cs typeface="Times New Roman" pitchFamily="18" charset="0"/>
                        </a:rPr>
                        <a:t>n </a:t>
                      </a:r>
                      <a:r>
                        <a:rPr lang="en-US" sz="2400" dirty="0" err="1" smtClean="0">
                          <a:solidFill>
                            <a:srgbClr val="000099"/>
                          </a:solidFill>
                          <a:latin typeface="Times New Roman" pitchFamily="18" charset="0"/>
                          <a:cs typeface="Times New Roman" pitchFamily="18" charset="0"/>
                        </a:rPr>
                        <a:t>vị</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kiến</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thức</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kĩ</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năng</a:t>
                      </a:r>
                      <a:r>
                        <a:rPr lang="en-US" sz="2400" dirty="0" smtClean="0">
                          <a:solidFill>
                            <a:srgbClr val="000099"/>
                          </a:solidFill>
                          <a:latin typeface="Times New Roman" pitchFamily="18" charset="0"/>
                          <a:cs typeface="Times New Roman" pitchFamily="18" charset="0"/>
                        </a:rPr>
                        <a:t> </a:t>
                      </a:r>
                      <a:r>
                        <a:rPr lang="en-US" sz="2400" dirty="0" err="1" smtClean="0">
                          <a:solidFill>
                            <a:srgbClr val="000099"/>
                          </a:solidFill>
                          <a:latin typeface="Times New Roman" pitchFamily="18" charset="0"/>
                          <a:cs typeface="Times New Roman" pitchFamily="18" charset="0"/>
                        </a:rPr>
                        <a:t>đạt</a:t>
                      </a:r>
                      <a:r>
                        <a:rPr lang="en-US" sz="2400" dirty="0" smtClean="0">
                          <a:solidFill>
                            <a:srgbClr val="000099"/>
                          </a:solidFill>
                          <a:latin typeface="Times New Roman" pitchFamily="18" charset="0"/>
                          <a:cs typeface="Times New Roman" pitchFamily="18" charset="0"/>
                        </a:rPr>
                        <a:t> đ</a:t>
                      </a:r>
                      <a:r>
                        <a:rPr lang="vi-VN" sz="2400" dirty="0" smtClean="0">
                          <a:solidFill>
                            <a:srgbClr val="000099"/>
                          </a:solidFill>
                          <a:latin typeface="Times New Roman" pitchFamily="18" charset="0"/>
                          <a:cs typeface="Times New Roman" pitchFamily="18" charset="0"/>
                        </a:rPr>
                        <a:t>ư</a:t>
                      </a:r>
                      <a:r>
                        <a:rPr lang="en-US" sz="2400" dirty="0" err="1" smtClean="0">
                          <a:solidFill>
                            <a:srgbClr val="000099"/>
                          </a:solidFill>
                          <a:latin typeface="Times New Roman" pitchFamily="18" charset="0"/>
                          <a:cs typeface="Times New Roman" pitchFamily="18" charset="0"/>
                        </a:rPr>
                        <a:t>ợc</a:t>
                      </a:r>
                      <a:endParaRPr lang="en-US" sz="2400" dirty="0" smtClean="0">
                        <a:solidFill>
                          <a:srgbClr val="000099"/>
                        </a:solidFill>
                        <a:latin typeface="Times New Roman" pitchFamily="18" charset="0"/>
                        <a:cs typeface="Times New Roman" pitchFamily="18" charset="0"/>
                      </a:endParaRPr>
                    </a:p>
                  </a:txBody>
                  <a:tcPr>
                    <a:solidFill>
                      <a:srgbClr val="E2FE8A"/>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77000"/>
          </a:xfrm>
        </p:spPr>
        <p:txBody>
          <a:bodyPr>
            <a:noAutofit/>
          </a:bodyPr>
          <a:lstStyle/>
          <a:p>
            <a:pPr algn="ctr">
              <a:buNone/>
            </a:pPr>
            <a:r>
              <a:rPr lang="en-US" sz="2400" b="1" dirty="0" err="1" smtClean="0">
                <a:solidFill>
                  <a:srgbClr val="BE1402"/>
                </a:solidFill>
                <a:latin typeface="Times New Roman" pitchFamily="18" charset="0"/>
                <a:cs typeface="Times New Roman" pitchFamily="18" charset="0"/>
              </a:rPr>
              <a:t>Định</a:t>
            </a:r>
            <a:r>
              <a:rPr lang="en-US" sz="2400" b="1" dirty="0" smtClean="0">
                <a:solidFill>
                  <a:srgbClr val="BE1402"/>
                </a:solidFill>
                <a:latin typeface="Times New Roman" pitchFamily="18" charset="0"/>
                <a:cs typeface="Times New Roman" pitchFamily="18" charset="0"/>
              </a:rPr>
              <a:t> h</a:t>
            </a:r>
            <a:r>
              <a:rPr lang="vi-VN" sz="2400" b="1" dirty="0" smtClean="0">
                <a:solidFill>
                  <a:srgbClr val="BE1402"/>
                </a:solidFill>
                <a:latin typeface="Times New Roman" pitchFamily="18" charset="0"/>
                <a:cs typeface="Times New Roman" pitchFamily="18" charset="0"/>
              </a:rPr>
              <a:t>ư</a:t>
            </a:r>
            <a:r>
              <a:rPr lang="en-US" sz="2400" b="1" dirty="0" err="1" smtClean="0">
                <a:solidFill>
                  <a:srgbClr val="BE1402"/>
                </a:solidFill>
                <a:latin typeface="Times New Roman" pitchFamily="18" charset="0"/>
                <a:cs typeface="Times New Roman" pitchFamily="18" charset="0"/>
              </a:rPr>
              <a:t>ớng</a:t>
            </a:r>
            <a:r>
              <a:rPr lang="en-US" sz="2400" b="1" dirty="0" smtClean="0">
                <a:solidFill>
                  <a:srgbClr val="BE1402"/>
                </a:solidFill>
                <a:latin typeface="Times New Roman" pitchFamily="18" charset="0"/>
                <a:cs typeface="Times New Roman" pitchFamily="18" charset="0"/>
              </a:rPr>
              <a:t> </a:t>
            </a:r>
            <a:r>
              <a:rPr lang="en-US" sz="2400" b="1" dirty="0" err="1" smtClean="0">
                <a:solidFill>
                  <a:srgbClr val="BE1402"/>
                </a:solidFill>
                <a:latin typeface="Times New Roman" pitchFamily="18" charset="0"/>
                <a:cs typeface="Times New Roman" pitchFamily="18" charset="0"/>
              </a:rPr>
              <a:t>kiểm</a:t>
            </a:r>
            <a:r>
              <a:rPr lang="en-US" sz="2400" b="1" dirty="0" smtClean="0">
                <a:solidFill>
                  <a:srgbClr val="BE1402"/>
                </a:solidFill>
                <a:latin typeface="Times New Roman" pitchFamily="18" charset="0"/>
                <a:cs typeface="Times New Roman" pitchFamily="18" charset="0"/>
              </a:rPr>
              <a:t> </a:t>
            </a:r>
            <a:r>
              <a:rPr lang="en-US" sz="2400" b="1" dirty="0" err="1" smtClean="0">
                <a:solidFill>
                  <a:srgbClr val="BE1402"/>
                </a:solidFill>
                <a:latin typeface="Times New Roman" pitchFamily="18" charset="0"/>
                <a:cs typeface="Times New Roman" pitchFamily="18" charset="0"/>
              </a:rPr>
              <a:t>tra</a:t>
            </a:r>
            <a:r>
              <a:rPr lang="en-US" sz="2400" b="1" dirty="0" smtClean="0">
                <a:solidFill>
                  <a:srgbClr val="BE1402"/>
                </a:solidFill>
                <a:latin typeface="Times New Roman" pitchFamily="18" charset="0"/>
                <a:cs typeface="Times New Roman" pitchFamily="18" charset="0"/>
              </a:rPr>
              <a:t>, </a:t>
            </a:r>
            <a:r>
              <a:rPr lang="en-US" sz="2400" b="1" dirty="0" err="1" smtClean="0">
                <a:solidFill>
                  <a:srgbClr val="BE1402"/>
                </a:solidFill>
                <a:latin typeface="Times New Roman" pitchFamily="18" charset="0"/>
                <a:cs typeface="Times New Roman" pitchFamily="18" charset="0"/>
              </a:rPr>
              <a:t>đánh</a:t>
            </a:r>
            <a:r>
              <a:rPr lang="en-US" sz="2400" b="1" dirty="0" smtClean="0">
                <a:solidFill>
                  <a:srgbClr val="BE1402"/>
                </a:solidFill>
                <a:latin typeface="Times New Roman" pitchFamily="18" charset="0"/>
                <a:cs typeface="Times New Roman" pitchFamily="18" charset="0"/>
              </a:rPr>
              <a:t> </a:t>
            </a:r>
            <a:r>
              <a:rPr lang="en-US" sz="2400" b="1" dirty="0" err="1" smtClean="0">
                <a:solidFill>
                  <a:srgbClr val="BE1402"/>
                </a:solidFill>
                <a:latin typeface="Times New Roman" pitchFamily="18" charset="0"/>
                <a:cs typeface="Times New Roman" pitchFamily="18" charset="0"/>
              </a:rPr>
              <a:t>giá</a:t>
            </a:r>
            <a:r>
              <a:rPr lang="en-US" sz="2400" b="1" dirty="0" smtClean="0">
                <a:solidFill>
                  <a:srgbClr val="BE1402"/>
                </a:solidFill>
                <a:latin typeface="Times New Roman" pitchFamily="18" charset="0"/>
                <a:cs typeface="Times New Roman" pitchFamily="18" charset="0"/>
              </a:rPr>
              <a:t> </a:t>
            </a:r>
            <a:r>
              <a:rPr lang="en-US" sz="2400" b="1" dirty="0" err="1" smtClean="0">
                <a:solidFill>
                  <a:srgbClr val="BE1402"/>
                </a:solidFill>
                <a:latin typeface="Times New Roman" pitchFamily="18" charset="0"/>
                <a:cs typeface="Times New Roman" pitchFamily="18" charset="0"/>
              </a:rPr>
              <a:t>theo</a:t>
            </a:r>
            <a:r>
              <a:rPr lang="en-US" sz="2400" b="1" dirty="0" smtClean="0">
                <a:solidFill>
                  <a:srgbClr val="BE1402"/>
                </a:solidFill>
                <a:latin typeface="Times New Roman" pitchFamily="18" charset="0"/>
                <a:cs typeface="Times New Roman" pitchFamily="18" charset="0"/>
              </a:rPr>
              <a:t> h</a:t>
            </a:r>
            <a:r>
              <a:rPr lang="vi-VN" sz="2400" b="1" dirty="0" smtClean="0">
                <a:solidFill>
                  <a:srgbClr val="BE1402"/>
                </a:solidFill>
                <a:latin typeface="Times New Roman" pitchFamily="18" charset="0"/>
                <a:cs typeface="Times New Roman" pitchFamily="18" charset="0"/>
              </a:rPr>
              <a:t>ư</a:t>
            </a:r>
            <a:r>
              <a:rPr lang="en-US" sz="2400" b="1" dirty="0" err="1" smtClean="0">
                <a:solidFill>
                  <a:srgbClr val="BE1402"/>
                </a:solidFill>
                <a:latin typeface="Times New Roman" pitchFamily="18" charset="0"/>
                <a:cs typeface="Times New Roman" pitchFamily="18" charset="0"/>
              </a:rPr>
              <a:t>ớng</a:t>
            </a:r>
            <a:r>
              <a:rPr lang="en-US" sz="2400" b="1" dirty="0" smtClean="0">
                <a:solidFill>
                  <a:srgbClr val="BE1402"/>
                </a:solidFill>
                <a:latin typeface="Times New Roman" pitchFamily="18" charset="0"/>
                <a:cs typeface="Times New Roman" pitchFamily="18" charset="0"/>
              </a:rPr>
              <a:t> </a:t>
            </a:r>
            <a:r>
              <a:rPr lang="en-US" sz="2400" b="1" dirty="0" err="1" smtClean="0">
                <a:solidFill>
                  <a:srgbClr val="BE1402"/>
                </a:solidFill>
                <a:latin typeface="Times New Roman" pitchFamily="18" charset="0"/>
                <a:cs typeface="Times New Roman" pitchFamily="18" charset="0"/>
              </a:rPr>
              <a:t>tiếp</a:t>
            </a:r>
            <a:r>
              <a:rPr lang="en-US" sz="2400" b="1" dirty="0" smtClean="0">
                <a:solidFill>
                  <a:srgbClr val="BE1402"/>
                </a:solidFill>
                <a:latin typeface="Times New Roman" pitchFamily="18" charset="0"/>
                <a:cs typeface="Times New Roman" pitchFamily="18" charset="0"/>
              </a:rPr>
              <a:t> </a:t>
            </a:r>
            <a:r>
              <a:rPr lang="en-US" sz="2400" b="1" dirty="0" err="1" smtClean="0">
                <a:solidFill>
                  <a:srgbClr val="BE1402"/>
                </a:solidFill>
                <a:latin typeface="Times New Roman" pitchFamily="18" charset="0"/>
                <a:cs typeface="Times New Roman" pitchFamily="18" charset="0"/>
              </a:rPr>
              <a:t>cận</a:t>
            </a:r>
            <a:r>
              <a:rPr lang="en-US" sz="2400" b="1" dirty="0" smtClean="0">
                <a:solidFill>
                  <a:srgbClr val="BE1402"/>
                </a:solidFill>
                <a:latin typeface="Times New Roman" pitchFamily="18" charset="0"/>
                <a:cs typeface="Times New Roman" pitchFamily="18" charset="0"/>
              </a:rPr>
              <a:t> </a:t>
            </a:r>
            <a:r>
              <a:rPr lang="en-US" sz="2400" b="1" dirty="0" err="1" smtClean="0">
                <a:solidFill>
                  <a:srgbClr val="BE1402"/>
                </a:solidFill>
                <a:latin typeface="Times New Roman" pitchFamily="18" charset="0"/>
                <a:cs typeface="Times New Roman" pitchFamily="18" charset="0"/>
              </a:rPr>
              <a:t>năng</a:t>
            </a:r>
            <a:r>
              <a:rPr lang="en-US" sz="2400" b="1" dirty="0" smtClean="0">
                <a:solidFill>
                  <a:srgbClr val="BE1402"/>
                </a:solidFill>
                <a:latin typeface="Times New Roman" pitchFamily="18" charset="0"/>
                <a:cs typeface="Times New Roman" pitchFamily="18" charset="0"/>
              </a:rPr>
              <a:t> </a:t>
            </a:r>
            <a:r>
              <a:rPr lang="en-US" sz="2400" b="1" dirty="0" err="1" smtClean="0">
                <a:solidFill>
                  <a:srgbClr val="BE1402"/>
                </a:solidFill>
                <a:latin typeface="Times New Roman" pitchFamily="18" charset="0"/>
                <a:cs typeface="Times New Roman" pitchFamily="18" charset="0"/>
              </a:rPr>
              <a:t>lực</a:t>
            </a:r>
            <a:endParaRPr lang="en-US" sz="2400" b="1" dirty="0" smtClean="0">
              <a:solidFill>
                <a:srgbClr val="BE1402"/>
              </a:solidFill>
              <a:latin typeface="Times New Roman" pitchFamily="18" charset="0"/>
              <a:cs typeface="Times New Roman" pitchFamily="18" charset="0"/>
            </a:endParaRPr>
          </a:p>
          <a:p>
            <a:pPr marL="457200" indent="-457200">
              <a:buAutoNum type="arabicPeriod"/>
            </a:pPr>
            <a:r>
              <a:rPr lang="en-US" sz="2800" dirty="0" err="1" smtClean="0">
                <a:solidFill>
                  <a:schemeClr val="tx1"/>
                </a:solidFill>
                <a:latin typeface="Times New Roman" pitchFamily="18" charset="0"/>
                <a:cs typeface="Times New Roman" pitchFamily="18" charset="0"/>
              </a:rPr>
              <a:t>Chuyển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từ</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chủ</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yếu</a:t>
            </a:r>
            <a:r>
              <a:rPr lang="en-US" sz="2800" dirty="0" smtClean="0">
                <a:solidFill>
                  <a:schemeClr val="tx1"/>
                </a:solidFill>
                <a:latin typeface="Times New Roman" pitchFamily="18" charset="0"/>
                <a:cs typeface="Times New Roman" pitchFamily="18" charset="0"/>
              </a:rPr>
              <a:t> ĐGKQHT </a:t>
            </a:r>
            <a:r>
              <a:rPr lang="en-US" sz="2800" dirty="0" err="1" smtClean="0">
                <a:solidFill>
                  <a:schemeClr val="tx1"/>
                </a:solidFill>
                <a:latin typeface="Times New Roman" pitchFamily="18" charset="0"/>
                <a:cs typeface="Times New Roman" pitchFamily="18" charset="0"/>
              </a:rPr>
              <a:t>cuối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môn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(ĐG </a:t>
            </a:r>
            <a:r>
              <a:rPr lang="en-US" sz="2800" dirty="0" err="1" smtClean="0">
                <a:solidFill>
                  <a:schemeClr val="tx1"/>
                </a:solidFill>
                <a:latin typeface="Times New Roman" pitchFamily="18" charset="0"/>
                <a:cs typeface="Times New Roman" pitchFamily="18" charset="0"/>
              </a:rPr>
              <a:t>tổng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kết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nhằm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mục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đích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xếp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hạng</a:t>
            </a:r>
            <a:r>
              <a:rPr lang="en-US" sz="2800" dirty="0" smtClean="0">
                <a:solidFill>
                  <a:schemeClr val="tx1"/>
                </a:solidFill>
                <a:latin typeface="Times New Roman" pitchFamily="18" charset="0"/>
                <a:cs typeface="Times New Roman" pitchFamily="18" charset="0"/>
              </a:rPr>
              <a:t> sang </a:t>
            </a:r>
            <a:r>
              <a:rPr lang="en-US" sz="2800" dirty="0" err="1" smtClean="0">
                <a:solidFill>
                  <a:schemeClr val="tx1"/>
                </a:solidFill>
                <a:latin typeface="Times New Roman" pitchFamily="18" charset="0"/>
                <a:cs typeface="Times New Roman" pitchFamily="18" charset="0"/>
              </a:rPr>
              <a:t>sử</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loại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ĐG </a:t>
            </a:r>
            <a:r>
              <a:rPr lang="en-US" sz="2800" dirty="0" err="1" smtClean="0">
                <a:solidFill>
                  <a:schemeClr val="tx1"/>
                </a:solidFill>
                <a:latin typeface="Times New Roman" pitchFamily="18" charset="0"/>
                <a:cs typeface="Times New Roman" pitchFamily="18" charset="0"/>
              </a:rPr>
              <a:t>thường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xuyên</a:t>
            </a:r>
            <a:r>
              <a:rPr lang="en-US" sz="2800" dirty="0" smtClean="0">
                <a:solidFill>
                  <a:schemeClr val="tx1"/>
                </a:solidFill>
                <a:latin typeface="Times New Roman" pitchFamily="18" charset="0"/>
                <a:cs typeface="Times New Roman" pitchFamily="18" charset="0"/>
              </a:rPr>
              <a:t>, ĐG </a:t>
            </a:r>
            <a:r>
              <a:rPr lang="en-US" sz="2800" dirty="0" err="1" smtClean="0">
                <a:solidFill>
                  <a:schemeClr val="tx1"/>
                </a:solidFill>
                <a:latin typeface="Times New Roman" pitchFamily="18" charset="0"/>
                <a:cs typeface="Times New Roman" pitchFamily="18" charset="0"/>
              </a:rPr>
              <a:t>định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kì</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sau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từng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chủ</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đề</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nhằm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phản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hồi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điều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chỉnh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việc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dạy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quá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trình</a:t>
            </a:r>
            <a:r>
              <a:rPr lang="en-US" sz="2800" dirty="0" smtClean="0">
                <a:solidFill>
                  <a:schemeClr val="tx1"/>
                </a:solidFill>
                <a:latin typeface="Times New Roman" pitchFamily="18" charset="0"/>
                <a:cs typeface="Times New Roman" pitchFamily="18" charset="0"/>
              </a:rPr>
              <a:t>).</a:t>
            </a:r>
          </a:p>
          <a:p>
            <a:pPr>
              <a:buNone/>
            </a:pPr>
            <a:r>
              <a:rPr lang="en-US" sz="2800" dirty="0" smtClean="0">
                <a:solidFill>
                  <a:schemeClr val="tx1"/>
                </a:solidFill>
                <a:latin typeface="Times New Roman" pitchFamily="18" charset="0"/>
                <a:cs typeface="Times New Roman" pitchFamily="18" charset="0"/>
              </a:rPr>
              <a:t>2. </a:t>
            </a:r>
            <a:r>
              <a:rPr lang="en-US" sz="2800" dirty="0" err="1" smtClean="0">
                <a:solidFill>
                  <a:schemeClr val="tx1"/>
                </a:solidFill>
                <a:latin typeface="Times New Roman" pitchFamily="18" charset="0"/>
                <a:cs typeface="Times New Roman" pitchFamily="18" charset="0"/>
              </a:rPr>
              <a:t>Chuyển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trọng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tâm</a:t>
            </a:r>
            <a:r>
              <a:rPr lang="en-US" sz="2800" dirty="0" smtClean="0">
                <a:solidFill>
                  <a:schemeClr val="tx1"/>
                </a:solidFill>
                <a:latin typeface="Times New Roman" pitchFamily="18" charset="0"/>
                <a:cs typeface="Times New Roman" pitchFamily="18" charset="0"/>
              </a:rPr>
              <a:t> ĐG </a:t>
            </a:r>
            <a:r>
              <a:rPr lang="en-US" sz="2800" dirty="0" err="1" smtClean="0">
                <a:solidFill>
                  <a:schemeClr val="tx1"/>
                </a:solidFill>
                <a:latin typeface="Times New Roman" pitchFamily="18" charset="0"/>
                <a:cs typeface="Times New Roman" pitchFamily="18" charset="0"/>
              </a:rPr>
              <a:t>chủ</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yếu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ghi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nhớ</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thức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hiểu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thức</a:t>
            </a:r>
            <a:r>
              <a:rPr lang="en-US" sz="2800" dirty="0" smtClean="0">
                <a:solidFill>
                  <a:schemeClr val="tx1"/>
                </a:solidFill>
                <a:latin typeface="Times New Roman" pitchFamily="18" charset="0"/>
                <a:cs typeface="Times New Roman" pitchFamily="18" charset="0"/>
              </a:rPr>
              <a:t> sang ĐG </a:t>
            </a:r>
            <a:r>
              <a:rPr lang="en-US" sz="2800" dirty="0" err="1" smtClean="0">
                <a:solidFill>
                  <a:schemeClr val="tx1"/>
                </a:solidFill>
                <a:latin typeface="Times New Roman" pitchFamily="18" charset="0"/>
                <a:cs typeface="Times New Roman" pitchFamily="18" charset="0"/>
              </a:rPr>
              <a:t>năng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giải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quyết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vấn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đề</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tiễn</a:t>
            </a:r>
            <a:r>
              <a:rPr lang="en-US" sz="2800" dirty="0" smtClean="0">
                <a:solidFill>
                  <a:schemeClr val="tx1"/>
                </a:solidFill>
                <a:latin typeface="Times New Roman" pitchFamily="18" charset="0"/>
                <a:cs typeface="Times New Roman" pitchFamily="18" charset="0"/>
              </a:rPr>
              <a:t>.</a:t>
            </a:r>
          </a:p>
          <a:p>
            <a:pPr>
              <a:buNone/>
            </a:pPr>
            <a:r>
              <a:rPr lang="en-US" sz="2800" dirty="0" smtClean="0">
                <a:solidFill>
                  <a:schemeClr val="tx1"/>
                </a:solidFill>
                <a:latin typeface="Times New Roman" pitchFamily="18" charset="0"/>
                <a:cs typeface="Times New Roman" pitchFamily="18" charset="0"/>
              </a:rPr>
              <a:t>3. </a:t>
            </a:r>
            <a:r>
              <a:rPr lang="en-US" sz="2800" dirty="0" err="1" smtClean="0">
                <a:solidFill>
                  <a:schemeClr val="tx1"/>
                </a:solidFill>
                <a:latin typeface="Times New Roman" pitchFamily="18" charset="0"/>
                <a:cs typeface="Times New Roman" pitchFamily="18" charset="0"/>
              </a:rPr>
              <a:t>Chuyển</a:t>
            </a:r>
            <a:r>
              <a:rPr lang="en-US" sz="2800" dirty="0" smtClean="0">
                <a:solidFill>
                  <a:schemeClr val="tx1"/>
                </a:solidFill>
                <a:latin typeface="Times New Roman" pitchFamily="18" charset="0"/>
                <a:cs typeface="Times New Roman" pitchFamily="18" charset="0"/>
              </a:rPr>
              <a:t> ĐG </a:t>
            </a:r>
            <a:r>
              <a:rPr lang="en-US" sz="2800" dirty="0" err="1" smtClean="0">
                <a:solidFill>
                  <a:schemeClr val="tx1"/>
                </a:solidFill>
                <a:latin typeface="Times New Roman" pitchFamily="18" charset="0"/>
                <a:cs typeface="Times New Roman" pitchFamily="18" charset="0"/>
              </a:rPr>
              <a:t>từ</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một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hoạt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động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gần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như</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độc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lập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với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quá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trình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dạy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sang </a:t>
            </a:r>
            <a:r>
              <a:rPr lang="en-US" sz="2800" dirty="0" err="1" smtClean="0">
                <a:solidFill>
                  <a:schemeClr val="tx1"/>
                </a:solidFill>
                <a:latin typeface="Times New Roman" pitchFamily="18" charset="0"/>
                <a:cs typeface="Times New Roman" pitchFamily="18" charset="0"/>
              </a:rPr>
              <a:t>việc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tích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hợp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vào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quá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trình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dạy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xem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như</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một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phương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pháp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dạy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học</a:t>
            </a:r>
            <a:r>
              <a:rPr lang="en-US" sz="2800" dirty="0" smtClean="0">
                <a:solidFill>
                  <a:schemeClr val="tx1"/>
                </a:solidFill>
                <a:latin typeface="Times New Roman" pitchFamily="18" charset="0"/>
                <a:cs typeface="Times New Roman" pitchFamily="18" charset="0"/>
              </a:rPr>
              <a:t>.</a:t>
            </a:r>
          </a:p>
          <a:p>
            <a:pPr>
              <a:buNone/>
            </a:pPr>
            <a:r>
              <a:rPr lang="en-US" sz="2800" dirty="0" smtClean="0">
                <a:solidFill>
                  <a:schemeClr val="tx1"/>
                </a:solidFill>
                <a:latin typeface="Times New Roman" pitchFamily="18" charset="0"/>
                <a:cs typeface="Times New Roman" pitchFamily="18" charset="0"/>
              </a:rPr>
              <a:t>4. ĐG </a:t>
            </a:r>
            <a:r>
              <a:rPr lang="en-US" sz="2800" dirty="0" err="1" smtClean="0">
                <a:solidFill>
                  <a:schemeClr val="tx1"/>
                </a:solidFill>
                <a:latin typeface="Times New Roman" pitchFamily="18" charset="0"/>
                <a:cs typeface="Times New Roman" pitchFamily="18" charset="0"/>
              </a:rPr>
              <a:t>vì</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sự</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tiến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bộ</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HS;  </a:t>
            </a:r>
            <a:r>
              <a:rPr lang="en-US" sz="2800" dirty="0" err="1" smtClean="0">
                <a:solidFill>
                  <a:schemeClr val="tx1"/>
                </a:solidFill>
                <a:latin typeface="Times New Roman" pitchFamily="18" charset="0"/>
                <a:cs typeface="Times New Roman" pitchFamily="18" charset="0"/>
              </a:rPr>
              <a:t>phối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hợp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thức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phương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pháp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giá</a:t>
            </a:r>
            <a:endParaRPr lang="en-US" sz="2800" dirty="0" smtClean="0">
              <a:solidFill>
                <a:schemeClr val="tx1"/>
              </a:solidFill>
              <a:latin typeface="Times New Roman" pitchFamily="18" charset="0"/>
              <a:cs typeface="Times New Roman" pitchFamily="18" charset="0"/>
            </a:endParaRPr>
          </a:p>
          <a:p>
            <a:pPr algn="just">
              <a:buNone/>
            </a:pPr>
            <a:endParaRPr lang="en-US" sz="2800" b="1" dirty="0" smtClean="0">
              <a:solidFill>
                <a:schemeClr val="tx1"/>
              </a:solidFill>
              <a:latin typeface="Times New Roman" pitchFamily="18" charset="0"/>
              <a:cs typeface="Times New Roman" pitchFamily="18" charset="0"/>
            </a:endParaRPr>
          </a:p>
          <a:p>
            <a:endParaRPr lang="en-US"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amond(in)">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amond(in)">
                                      <p:cBhvr>
                                        <p:cTn id="2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324600"/>
          </a:xfrm>
        </p:spPr>
        <p:txBody>
          <a:bodyPr>
            <a:noAutofit/>
          </a:bodyPr>
          <a:lstStyle/>
          <a:p>
            <a:pPr>
              <a:buNone/>
            </a:pPr>
            <a:r>
              <a:rPr lang="en-US" sz="2400" b="1" dirty="0" smtClean="0">
                <a:solidFill>
                  <a:srgbClr val="0000FF"/>
                </a:solidFill>
                <a:latin typeface="Times New Roman" pitchFamily="18" charset="0"/>
                <a:cs typeface="Times New Roman" pitchFamily="18" charset="0"/>
              </a:rPr>
              <a:t>4. ĐG </a:t>
            </a:r>
            <a:r>
              <a:rPr lang="en-US" sz="2400" b="1" dirty="0" err="1" smtClean="0">
                <a:solidFill>
                  <a:srgbClr val="0000FF"/>
                </a:solidFill>
                <a:latin typeface="Times New Roman" pitchFamily="18" charset="0"/>
                <a:cs typeface="Times New Roman" pitchFamily="18" charset="0"/>
              </a:rPr>
              <a:t>theo</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hướng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phát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triển</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năng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lực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trong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dạy</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lịch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sử</a:t>
            </a:r>
            <a:r>
              <a:rPr lang="en-US" sz="2400" b="1" dirty="0" smtClean="0">
                <a:solidFill>
                  <a:srgbClr val="0000FF"/>
                </a:solidFill>
                <a:latin typeface="Times New Roman" pitchFamily="18" charset="0"/>
                <a:cs typeface="Times New Roman" pitchFamily="18" charset="0"/>
              </a:rPr>
              <a:t> ở </a:t>
            </a:r>
            <a:r>
              <a:rPr lang="en-US" sz="2400" b="1" dirty="0" err="1" smtClean="0">
                <a:solidFill>
                  <a:srgbClr val="0000FF"/>
                </a:solidFill>
                <a:latin typeface="Times New Roman" pitchFamily="18" charset="0"/>
                <a:cs typeface="Times New Roman" pitchFamily="18" charset="0"/>
              </a:rPr>
              <a:t>tiểu</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bằng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cách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nào</a:t>
            </a:r>
            <a:r>
              <a:rPr lang="en-US" sz="2400" b="1" dirty="0" smtClean="0">
                <a:solidFill>
                  <a:srgbClr val="0000FF"/>
                </a:solidFill>
                <a:latin typeface="Times New Roman" pitchFamily="18" charset="0"/>
                <a:cs typeface="Times New Roman" pitchFamily="18" charset="0"/>
              </a:rPr>
              <a:t> ?</a:t>
            </a:r>
            <a:br>
              <a:rPr lang="en-US" sz="2400" b="1" dirty="0" smtClean="0">
                <a:solidFill>
                  <a:srgbClr val="0000FF"/>
                </a:solidFill>
                <a:latin typeface="Times New Roman" pitchFamily="18" charset="0"/>
                <a:cs typeface="Times New Roman" pitchFamily="18" charset="0"/>
              </a:rPr>
            </a:br>
            <a:endParaRPr lang="en-US" sz="2400" b="1" dirty="0" smtClean="0">
              <a:solidFill>
                <a:srgbClr val="0000FF"/>
              </a:solidFill>
              <a:latin typeface="Times New Roman" pitchFamily="18" charset="0"/>
              <a:cs typeface="Times New Roman" pitchFamily="18" charset="0"/>
            </a:endParaRPr>
          </a:p>
          <a:p>
            <a:pPr algn="just">
              <a:buNone/>
            </a:pPr>
            <a:r>
              <a:rPr lang="en-US" sz="2400" dirty="0" smtClean="0">
                <a:solidFill>
                  <a:schemeClr val="tx1"/>
                </a:solidFill>
                <a:latin typeface="Times New Roman" pitchFamily="18" charset="0"/>
                <a:cs typeface="Times New Roman" pitchFamily="18" charset="0"/>
              </a:rPr>
              <a:t>4.1. T</a:t>
            </a:r>
            <a:r>
              <a:rPr lang="vi-VN" sz="2400" dirty="0" smtClean="0">
                <a:solidFill>
                  <a:schemeClr val="tx1"/>
                </a:solidFill>
                <a:latin typeface="Times New Roman" pitchFamily="18" charset="0"/>
                <a:cs typeface="Times New Roman" pitchFamily="18" charset="0"/>
              </a:rPr>
              <a:t>hay đổi dần cách thức kiểm tra theo hướng “đóng” (chỉ quan tâm đến kiến thức trong </a:t>
            </a:r>
            <a:r>
              <a:rPr lang="en-US" sz="2400" dirty="0" smtClean="0">
                <a:solidFill>
                  <a:schemeClr val="tx1"/>
                </a:solidFill>
                <a:latin typeface="Times New Roman" pitchFamily="18" charset="0"/>
                <a:cs typeface="Times New Roman" pitchFamily="18" charset="0"/>
              </a:rPr>
              <a:t>SGK</a:t>
            </a:r>
            <a:r>
              <a:rPr lang="vi-VN" sz="2400" dirty="0" smtClean="0">
                <a:solidFill>
                  <a:schemeClr val="tx1"/>
                </a:solidFill>
                <a:latin typeface="Times New Roman" pitchFamily="18" charset="0"/>
                <a:cs typeface="Times New Roman" pitchFamily="18" charset="0"/>
              </a:rPr>
              <a:t>, đòi hỏi HS nắm vững kiến thức sách vở) sang cách thức ra đề KTĐG theo hướng “mở” (chú ý nhiều hơn đến KTĐG phẩm chất, năng lực của HS). </a:t>
            </a:r>
            <a:r>
              <a:rPr lang="en-US" sz="2400" dirty="0" smtClean="0">
                <a:solidFill>
                  <a:schemeClr val="tx1"/>
                </a:solidFill>
                <a:latin typeface="Times New Roman" pitchFamily="18" charset="0"/>
                <a:cs typeface="Times New Roman" pitchFamily="18" charset="0"/>
              </a:rPr>
              <a:t>(2 ph</a:t>
            </a:r>
            <a:r>
              <a:rPr lang="vi-VN" sz="2400" dirty="0" smtClean="0">
                <a:solidFill>
                  <a:schemeClr val="tx1"/>
                </a:solidFill>
                <a:latin typeface="Times New Roman" pitchFamily="18" charset="0"/>
                <a:cs typeface="Times New Roman" pitchFamily="18" charset="0"/>
              </a:rPr>
              <a:t>ư</a:t>
            </a:r>
            <a:r>
              <a:rPr lang="en-US" sz="2400" dirty="0" err="1" smtClean="0">
                <a:solidFill>
                  <a:schemeClr val="tx1"/>
                </a:solidFill>
                <a:latin typeface="Times New Roman" pitchFamily="18" charset="0"/>
                <a:cs typeface="Times New Roman" pitchFamily="18" charset="0"/>
              </a:rPr>
              <a:t>ơng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triển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năng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phẩm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chất</a:t>
            </a:r>
            <a:r>
              <a:rPr lang="en-US" sz="2400" dirty="0" smtClean="0">
                <a:solidFill>
                  <a:schemeClr val="tx1"/>
                </a:solidFill>
                <a:latin typeface="Times New Roman" pitchFamily="18" charset="0"/>
                <a:cs typeface="Times New Roman" pitchFamily="18" charset="0"/>
              </a:rPr>
              <a:t>).</a:t>
            </a:r>
          </a:p>
          <a:p>
            <a:pPr algn="just">
              <a:buFont typeface="Wingdings" pitchFamily="2" charset="2"/>
              <a:buChar char="§"/>
            </a:pPr>
            <a:r>
              <a:rPr lang="en-US" sz="2400" dirty="0" smtClean="0">
                <a:solidFill>
                  <a:schemeClr val="tx1"/>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Thông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hiểu</a:t>
            </a:r>
            <a:r>
              <a:rPr lang="en-US" sz="2400" dirty="0" smtClean="0">
                <a:solidFill>
                  <a:schemeClr val="tx1"/>
                </a:solidFill>
                <a:latin typeface="Times New Roman" pitchFamily="18" charset="0"/>
                <a:cs typeface="Times New Roman" pitchFamily="18" charset="0"/>
              </a:rPr>
              <a:t>:</a:t>
            </a:r>
          </a:p>
          <a:p>
            <a:pPr algn="just"/>
            <a:r>
              <a:rPr lang="vi-VN" sz="2400" i="1" dirty="0" smtClean="0">
                <a:solidFill>
                  <a:schemeClr val="tx1"/>
                </a:solidFill>
                <a:latin typeface="Times New Roman" pitchFamily="18" charset="0"/>
                <a:cs typeface="Times New Roman" pitchFamily="18" charset="0"/>
              </a:rPr>
              <a:t>Mức độ biết: </a:t>
            </a:r>
            <a:r>
              <a:rPr lang="vi-VN" sz="2400" dirty="0" smtClean="0">
                <a:solidFill>
                  <a:schemeClr val="tx1"/>
                </a:solidFill>
                <a:latin typeface="Times New Roman" pitchFamily="18" charset="0"/>
                <a:cs typeface="Times New Roman" pitchFamily="18" charset="0"/>
              </a:rPr>
              <a:t>Kiểm tra khả năng tái hiện kiến thức cơ bản về lịch sử trong chương trình, </a:t>
            </a:r>
            <a:r>
              <a:rPr lang="en-US" sz="2400" dirty="0" smtClean="0">
                <a:solidFill>
                  <a:schemeClr val="tx1"/>
                </a:solidFill>
                <a:latin typeface="Times New Roman" pitchFamily="18" charset="0"/>
                <a:cs typeface="Times New Roman" pitchFamily="18" charset="0"/>
              </a:rPr>
              <a:t>SGK</a:t>
            </a:r>
            <a:r>
              <a:rPr lang="vi-VN" sz="2400" dirty="0" smtClean="0">
                <a:solidFill>
                  <a:schemeClr val="tx1"/>
                </a:solidFill>
                <a:latin typeface="Times New Roman" pitchFamily="18" charset="0"/>
                <a:cs typeface="Times New Roman" pitchFamily="18" charset="0"/>
              </a:rPr>
              <a:t> nhưng tránh kiểm tra ghi nhớ máy móc quá nhiều sự kiện, ngày tháng, con số… </a:t>
            </a:r>
            <a:endParaRPr lang="en-US" sz="2400" dirty="0" smtClean="0">
              <a:solidFill>
                <a:schemeClr val="tx1"/>
              </a:solidFill>
              <a:latin typeface="Times New Roman" pitchFamily="18" charset="0"/>
              <a:cs typeface="Times New Roman" pitchFamily="18" charset="0"/>
            </a:endParaRPr>
          </a:p>
          <a:p>
            <a:pPr algn="just"/>
            <a:r>
              <a:rPr lang="vi-VN" sz="2400" i="1" dirty="0" smtClean="0">
                <a:solidFill>
                  <a:schemeClr val="tx1"/>
                </a:solidFill>
                <a:latin typeface="Times New Roman" pitchFamily="18" charset="0"/>
                <a:cs typeface="Times New Roman" pitchFamily="18" charset="0"/>
              </a:rPr>
              <a:t>Mức độ hiểu</a:t>
            </a:r>
            <a:r>
              <a:rPr lang="vi-VN" sz="2400" dirty="0" smtClean="0">
                <a:solidFill>
                  <a:schemeClr val="tx1"/>
                </a:solidFill>
                <a:latin typeface="Times New Roman" pitchFamily="18" charset="0"/>
                <a:cs typeface="Times New Roman" pitchFamily="18" charset="0"/>
              </a:rPr>
              <a:t>: Kiểm tra hiểu biết lịch sử của HS. Ở mức độ này đòi hỏi HS phải hiểu bản chất sự kiện, hiện tượng, trên cơ sở đó biết khái quát,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hệ</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kiện</a:t>
            </a:r>
            <a:r>
              <a:rPr lang="en-US" sz="2400" dirty="0" smtClean="0">
                <a:solidFill>
                  <a:schemeClr val="tx1"/>
                </a:solidFill>
                <a:latin typeface="Times New Roman" pitchFamily="18" charset="0"/>
                <a:cs typeface="Times New Roman" pitchFamily="18" charset="0"/>
              </a:rPr>
              <a:t>…(</a:t>
            </a:r>
            <a:r>
              <a:rPr lang="en-US" sz="2400" dirty="0" err="1" smtClean="0">
                <a:solidFill>
                  <a:schemeClr val="tx1"/>
                </a:solidFill>
                <a:latin typeface="Times New Roman" pitchFamily="18" charset="0"/>
                <a:cs typeface="Times New Roman" pitchFamily="18" charset="0"/>
              </a:rPr>
              <a:t>thay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học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thuộc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lòng</a:t>
            </a:r>
            <a:r>
              <a:rPr lang="en-US" sz="2400" dirty="0" smtClean="0">
                <a:solidFill>
                  <a:schemeClr val="tx1"/>
                </a:solidFill>
                <a:latin typeface="Times New Roman" pitchFamily="18" charset="0"/>
                <a:cs typeface="Times New Roman" pitchFamily="18" charset="0"/>
              </a:rPr>
              <a:t>).</a:t>
            </a:r>
          </a:p>
          <a:p>
            <a:pPr>
              <a:buNone/>
            </a:pPr>
            <a:endParaRPr lang="en-US" sz="2400" b="1" dirty="0" smtClean="0">
              <a:solidFill>
                <a:srgbClr val="0000FF"/>
              </a:solidFill>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checkerboard(across)">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77000"/>
          </a:xfrm>
        </p:spPr>
        <p:txBody>
          <a:bodyPr>
            <a:noAutofit/>
          </a:bodyPr>
          <a:lstStyle/>
          <a:p>
            <a:pPr marL="0" indent="0">
              <a:buFont typeface="Wingdings" pitchFamily="2" charset="2"/>
              <a:buChar char="§"/>
            </a:pPr>
            <a:r>
              <a:rPr lang="en-US" sz="2400" dirty="0" smtClean="0">
                <a:solidFill>
                  <a:srgbClr val="080808"/>
                </a:solidFill>
                <a:latin typeface="Times New Roman" pitchFamily="18" charset="0"/>
                <a:cs typeface="Times New Roman" pitchFamily="18" charset="0"/>
              </a:rPr>
              <a:t> </a:t>
            </a:r>
            <a:r>
              <a:rPr lang="vi-VN" sz="2400" dirty="0" smtClean="0">
                <a:solidFill>
                  <a:srgbClr val="0000FF"/>
                </a:solidFill>
                <a:latin typeface="Times New Roman" pitchFamily="18" charset="0"/>
                <a:cs typeface="Times New Roman" pitchFamily="18" charset="0"/>
              </a:rPr>
              <a:t>Việc kiểm tra năng lực, phẩm chất </a:t>
            </a:r>
            <a:r>
              <a:rPr lang="vi-VN" sz="2400" dirty="0" smtClean="0">
                <a:solidFill>
                  <a:srgbClr val="080808"/>
                </a:solidFill>
                <a:latin typeface="Times New Roman" pitchFamily="18" charset="0"/>
                <a:cs typeface="Times New Roman" pitchFamily="18" charset="0"/>
              </a:rPr>
              <a:t>của HS (theo hướng mở, tích hợp, liên môn, gắn với các vấn đề thực tiễn). </a:t>
            </a:r>
            <a:r>
              <a:rPr lang="en-US" sz="2400" dirty="0" err="1" smtClean="0">
                <a:solidFill>
                  <a:srgbClr val="080808"/>
                </a:solidFill>
                <a:latin typeface="Times New Roman" pitchFamily="18" charset="0"/>
                <a:cs typeface="Times New Roman" pitchFamily="18" charset="0"/>
              </a:rPr>
              <a:t>Yêu</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cầu</a:t>
            </a:r>
            <a:r>
              <a:rPr lang="en-US" sz="2400" dirty="0" smtClean="0">
                <a:solidFill>
                  <a:srgbClr val="080808"/>
                </a:solidFill>
                <a:latin typeface="Times New Roman" pitchFamily="18" charset="0"/>
                <a:cs typeface="Times New Roman" pitchFamily="18" charset="0"/>
              </a:rPr>
              <a:t> HS </a:t>
            </a:r>
            <a:r>
              <a:rPr lang="vi-VN" sz="2400" dirty="0" smtClean="0">
                <a:solidFill>
                  <a:srgbClr val="080808"/>
                </a:solidFill>
                <a:latin typeface="Times New Roman" pitchFamily="18" charset="0"/>
                <a:cs typeface="Times New Roman" pitchFamily="18" charset="0"/>
              </a:rPr>
              <a:t>đánh giá nhận xét, bày tỏ những chính kiến, quan điểm, thái độ về các vấn đề lịch sử, biết liên hệ với thực tiễn và vận dụng những kiến thức lịch sử giải quyết những vấn đề trong cuộc sống thực tiễn, biết rút ra những bài học kinh nghiệm. </a:t>
            </a:r>
            <a:endParaRPr lang="en-US" sz="2400" dirty="0" smtClean="0">
              <a:solidFill>
                <a:srgbClr val="080808"/>
              </a:solidFill>
              <a:latin typeface="Times New Roman" pitchFamily="18" charset="0"/>
              <a:cs typeface="Times New Roman" pitchFamily="18" charset="0"/>
            </a:endParaRPr>
          </a:p>
          <a:p>
            <a:r>
              <a:rPr lang="vi-VN" sz="2400" dirty="0" smtClean="0">
                <a:solidFill>
                  <a:srgbClr val="080808"/>
                </a:solidFill>
                <a:latin typeface="Times New Roman" pitchFamily="18" charset="0"/>
                <a:cs typeface="Times New Roman" pitchFamily="18" charset="0"/>
              </a:rPr>
              <a:t>Câu hỏi </a:t>
            </a:r>
            <a:r>
              <a:rPr lang="en-US" sz="2400" dirty="0" smtClean="0">
                <a:solidFill>
                  <a:srgbClr val="080808"/>
                </a:solidFill>
                <a:latin typeface="Times New Roman" pitchFamily="18" charset="0"/>
                <a:cs typeface="Times New Roman" pitchFamily="18" charset="0"/>
              </a:rPr>
              <a:t>“</a:t>
            </a:r>
            <a:r>
              <a:rPr lang="vi-VN" sz="2400" dirty="0" smtClean="0">
                <a:solidFill>
                  <a:srgbClr val="080808"/>
                </a:solidFill>
                <a:latin typeface="Times New Roman" pitchFamily="18" charset="0"/>
                <a:cs typeface="Times New Roman" pitchFamily="18" charset="0"/>
              </a:rPr>
              <a:t>mở</a:t>
            </a:r>
            <a:r>
              <a:rPr lang="en-US" sz="2400" dirty="0" smtClean="0">
                <a:solidFill>
                  <a:srgbClr val="080808"/>
                </a:solidFill>
                <a:latin typeface="Times New Roman" pitchFamily="18" charset="0"/>
                <a:cs typeface="Times New Roman" pitchFamily="18" charset="0"/>
              </a:rPr>
              <a:t>”</a:t>
            </a:r>
            <a:r>
              <a:rPr lang="vi-VN" sz="2400" dirty="0" smtClean="0">
                <a:solidFill>
                  <a:srgbClr val="080808"/>
                </a:solidFill>
                <a:latin typeface="Times New Roman" pitchFamily="18" charset="0"/>
                <a:cs typeface="Times New Roman" pitchFamily="18" charset="0"/>
              </a:rPr>
              <a:t> có nhiều loại khác nhau:</a:t>
            </a:r>
            <a:endParaRPr lang="en-US" sz="2400" dirty="0" smtClean="0">
              <a:solidFill>
                <a:srgbClr val="080808"/>
              </a:solidFill>
              <a:latin typeface="Times New Roman" pitchFamily="18" charset="0"/>
              <a:cs typeface="Times New Roman" pitchFamily="18" charset="0"/>
            </a:endParaRPr>
          </a:p>
          <a:p>
            <a:pPr>
              <a:buNone/>
            </a:pPr>
            <a:r>
              <a:rPr lang="en-US" sz="2400" dirty="0" smtClean="0">
                <a:solidFill>
                  <a:srgbClr val="080808"/>
                </a:solidFill>
                <a:latin typeface="Times New Roman" pitchFamily="18" charset="0"/>
                <a:cs typeface="Times New Roman" pitchFamily="18" charset="0"/>
              </a:rPr>
              <a:t>    -  </a:t>
            </a:r>
            <a:r>
              <a:rPr lang="en-US" sz="2400" dirty="0" err="1" smtClean="0">
                <a:solidFill>
                  <a:srgbClr val="080808"/>
                </a:solidFill>
                <a:latin typeface="Times New Roman" pitchFamily="18" charset="0"/>
                <a:cs typeface="Times New Roman" pitchFamily="18" charset="0"/>
              </a:rPr>
              <a:t>Phát</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biểu</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về</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nhân</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vật</a:t>
            </a:r>
            <a:r>
              <a:rPr lang="en-US" sz="2400" dirty="0" smtClean="0">
                <a:solidFill>
                  <a:srgbClr val="080808"/>
                </a:solidFill>
                <a:latin typeface="Times New Roman" pitchFamily="18" charset="0"/>
                <a:cs typeface="Times New Roman" pitchFamily="18" charset="0"/>
              </a:rPr>
              <a:t>/</a:t>
            </a:r>
            <a:r>
              <a:rPr lang="en-US" sz="2400" dirty="0" err="1" smtClean="0">
                <a:solidFill>
                  <a:srgbClr val="080808"/>
                </a:solidFill>
                <a:latin typeface="Times New Roman" pitchFamily="18" charset="0"/>
                <a:cs typeface="Times New Roman" pitchFamily="18" charset="0"/>
              </a:rPr>
              <a:t>sự</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kiện</a:t>
            </a:r>
            <a:r>
              <a:rPr lang="en-US" sz="2400" dirty="0" smtClean="0">
                <a:solidFill>
                  <a:srgbClr val="080808"/>
                </a:solidFill>
                <a:latin typeface="Times New Roman" pitchFamily="18" charset="0"/>
                <a:cs typeface="Times New Roman" pitchFamily="18" charset="0"/>
              </a:rPr>
              <a:t> LS </a:t>
            </a:r>
            <a:r>
              <a:rPr lang="en-US" sz="2400" dirty="0" err="1" smtClean="0">
                <a:solidFill>
                  <a:srgbClr val="080808"/>
                </a:solidFill>
                <a:latin typeface="Times New Roman" pitchFamily="18" charset="0"/>
                <a:cs typeface="Times New Roman" pitchFamily="18" charset="0"/>
              </a:rPr>
              <a:t>mà</a:t>
            </a:r>
            <a:r>
              <a:rPr lang="en-US" sz="2400" dirty="0" smtClean="0">
                <a:solidFill>
                  <a:srgbClr val="080808"/>
                </a:solidFill>
                <a:latin typeface="Times New Roman" pitchFamily="18" charset="0"/>
                <a:cs typeface="Times New Roman" pitchFamily="18" charset="0"/>
              </a:rPr>
              <a:t> HS </a:t>
            </a:r>
            <a:r>
              <a:rPr lang="en-US" sz="2400" dirty="0" err="1" smtClean="0">
                <a:solidFill>
                  <a:srgbClr val="080808"/>
                </a:solidFill>
                <a:latin typeface="Times New Roman" pitchFamily="18" charset="0"/>
                <a:cs typeface="Times New Roman" pitchFamily="18" charset="0"/>
              </a:rPr>
              <a:t>yêu</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thích</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ấn</a:t>
            </a:r>
            <a:r>
              <a:rPr lang="en-US" sz="2400" dirty="0" smtClean="0">
                <a:solidFill>
                  <a:srgbClr val="080808"/>
                </a:solidFill>
                <a:latin typeface="Times New Roman" pitchFamily="18" charset="0"/>
                <a:cs typeface="Times New Roman" pitchFamily="18" charset="0"/>
              </a:rPr>
              <a:t> t</a:t>
            </a:r>
            <a:r>
              <a:rPr lang="vi-VN" sz="2400" dirty="0" smtClean="0">
                <a:solidFill>
                  <a:srgbClr val="080808"/>
                </a:solidFill>
                <a:latin typeface="Times New Roman" pitchFamily="18" charset="0"/>
                <a:cs typeface="Times New Roman" pitchFamily="18" charset="0"/>
              </a:rPr>
              <a:t>ư</a:t>
            </a:r>
            <a:r>
              <a:rPr lang="en-US" sz="2400" dirty="0" err="1" smtClean="0">
                <a:solidFill>
                  <a:srgbClr val="080808"/>
                </a:solidFill>
                <a:latin typeface="Times New Roman" pitchFamily="18" charset="0"/>
                <a:cs typeface="Times New Roman" pitchFamily="18" charset="0"/>
              </a:rPr>
              <a:t>ợng</a:t>
            </a:r>
            <a:r>
              <a:rPr lang="en-US" sz="2400" dirty="0" smtClean="0">
                <a:solidFill>
                  <a:srgbClr val="080808"/>
                </a:solidFill>
                <a:latin typeface="Times New Roman" pitchFamily="18" charset="0"/>
                <a:cs typeface="Times New Roman" pitchFamily="18" charset="0"/>
              </a:rPr>
              <a:t>.</a:t>
            </a:r>
          </a:p>
          <a:p>
            <a:pPr>
              <a:buNone/>
            </a:pPr>
            <a:r>
              <a:rPr lang="en-US" sz="2400" dirty="0" smtClean="0">
                <a:solidFill>
                  <a:srgbClr val="080808"/>
                </a:solidFill>
                <a:latin typeface="Times New Roman" pitchFamily="18" charset="0"/>
                <a:cs typeface="Times New Roman" pitchFamily="18" charset="0"/>
              </a:rPr>
              <a:t>    -  </a:t>
            </a:r>
            <a:r>
              <a:rPr lang="vi-VN" sz="2400" dirty="0" smtClean="0">
                <a:solidFill>
                  <a:srgbClr val="080808"/>
                </a:solidFill>
                <a:latin typeface="Times New Roman" pitchFamily="18" charset="0"/>
                <a:cs typeface="Times New Roman" pitchFamily="18" charset="0"/>
              </a:rPr>
              <a:t>Có thể đưa ra một sự kiện hiện tượng </a:t>
            </a:r>
            <a:r>
              <a:rPr lang="en-US" sz="2400" dirty="0" smtClean="0">
                <a:solidFill>
                  <a:srgbClr val="080808"/>
                </a:solidFill>
                <a:latin typeface="Times New Roman" pitchFamily="18" charset="0"/>
                <a:cs typeface="Times New Roman" pitchFamily="18" charset="0"/>
              </a:rPr>
              <a:t>LS</a:t>
            </a:r>
            <a:r>
              <a:rPr lang="vi-VN" sz="2400" dirty="0" smtClean="0">
                <a:solidFill>
                  <a:srgbClr val="080808"/>
                </a:solidFill>
                <a:latin typeface="Times New Roman" pitchFamily="18" charset="0"/>
                <a:cs typeface="Times New Roman" pitchFamily="18" charset="0"/>
              </a:rPr>
              <a:t>, sau đó yêu cầu HS nhận xét, đánh giá, bày tỏ quan điểm, rút ra bài học kinh nghiệm trong thực tiễn. </a:t>
            </a:r>
            <a:endParaRPr lang="en-US" sz="2400" dirty="0" smtClean="0">
              <a:solidFill>
                <a:srgbClr val="080808"/>
              </a:solidFill>
              <a:latin typeface="Times New Roman" pitchFamily="18" charset="0"/>
              <a:cs typeface="Times New Roman" pitchFamily="18" charset="0"/>
            </a:endParaRPr>
          </a:p>
          <a:p>
            <a:pPr>
              <a:buNone/>
            </a:pPr>
            <a:r>
              <a:rPr lang="en-US" sz="2400" dirty="0" smtClean="0">
                <a:solidFill>
                  <a:srgbClr val="080808"/>
                </a:solidFill>
                <a:latin typeface="Times New Roman" pitchFamily="18" charset="0"/>
                <a:cs typeface="Times New Roman" pitchFamily="18" charset="0"/>
              </a:rPr>
              <a:t>    - </a:t>
            </a:r>
            <a:r>
              <a:rPr lang="vi-VN" sz="2400" dirty="0" smtClean="0">
                <a:solidFill>
                  <a:srgbClr val="080808"/>
                </a:solidFill>
                <a:latin typeface="Times New Roman" pitchFamily="18" charset="0"/>
                <a:cs typeface="Times New Roman" pitchFamily="18" charset="0"/>
              </a:rPr>
              <a:t> Các câu hỏi yêu cầu HS phải căn cứ vào kiến thức tổng hợp để trả lời</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ví</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dụ</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xây</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dựng</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các</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bảng</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niên</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biểu</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thống</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kê</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hoặc</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sử</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dụng</a:t>
            </a:r>
            <a:r>
              <a:rPr lang="en-US" sz="2400" dirty="0" smtClean="0">
                <a:solidFill>
                  <a:srgbClr val="080808"/>
                </a:solidFill>
                <a:latin typeface="Times New Roman" pitchFamily="18" charset="0"/>
                <a:cs typeface="Times New Roman" pitchFamily="18" charset="0"/>
              </a:rPr>
              <a:t> t</a:t>
            </a:r>
            <a:r>
              <a:rPr lang="vi-VN" sz="2400" dirty="0" smtClean="0">
                <a:solidFill>
                  <a:srgbClr val="080808"/>
                </a:solidFill>
                <a:latin typeface="Times New Roman" pitchFamily="18" charset="0"/>
                <a:cs typeface="Times New Roman" pitchFamily="18" charset="0"/>
              </a:rPr>
              <a:t>ư</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liệu</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kết</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hợp</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biểu</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đồ</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để</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trình</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bày</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sự</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kiện</a:t>
            </a:r>
            <a:r>
              <a:rPr lang="en-US" sz="2400" dirty="0" smtClean="0">
                <a:solidFill>
                  <a:srgbClr val="080808"/>
                </a:solidFill>
                <a:latin typeface="Times New Roman" pitchFamily="18" charset="0"/>
                <a:cs typeface="Times New Roman" pitchFamily="18" charset="0"/>
              </a:rPr>
              <a:t>…).</a:t>
            </a:r>
          </a:p>
          <a:p>
            <a:pPr>
              <a:buNone/>
            </a:pPr>
            <a:r>
              <a:rPr lang="en-US" sz="2400" dirty="0" smtClean="0">
                <a:solidFill>
                  <a:srgbClr val="080808"/>
                </a:solidFill>
                <a:latin typeface="Times New Roman" pitchFamily="18" charset="0"/>
                <a:cs typeface="Times New Roman" pitchFamily="18" charset="0"/>
              </a:rPr>
              <a:t>    -  </a:t>
            </a:r>
            <a:r>
              <a:rPr lang="en-US" sz="2400" dirty="0" err="1" smtClean="0">
                <a:solidFill>
                  <a:srgbClr val="080808"/>
                </a:solidFill>
                <a:latin typeface="Times New Roman" pitchFamily="18" charset="0"/>
                <a:cs typeface="Times New Roman" pitchFamily="18" charset="0"/>
              </a:rPr>
              <a:t>Đề</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xuất</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các</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giải</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pháp</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giải</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quyết</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vấn</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đề</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thực</a:t>
            </a:r>
            <a:r>
              <a:rPr lang="en-US" sz="2400" dirty="0" smtClean="0">
                <a:solidFill>
                  <a:srgbClr val="080808"/>
                </a:solidFill>
                <a:latin typeface="Times New Roman" pitchFamily="18" charset="0"/>
                <a:cs typeface="Times New Roman" pitchFamily="18" charset="0"/>
              </a:rPr>
              <a:t> </a:t>
            </a:r>
            <a:r>
              <a:rPr lang="en-US" sz="2400" dirty="0" err="1" smtClean="0">
                <a:solidFill>
                  <a:srgbClr val="080808"/>
                </a:solidFill>
                <a:latin typeface="Times New Roman" pitchFamily="18" charset="0"/>
                <a:cs typeface="Times New Roman" pitchFamily="18" charset="0"/>
              </a:rPr>
              <a:t>tiễn</a:t>
            </a:r>
            <a:r>
              <a:rPr lang="vi-VN" sz="2400" dirty="0" smtClean="0">
                <a:solidFill>
                  <a:srgbClr val="080808"/>
                </a:solidFill>
                <a:latin typeface="Times New Roman" pitchFamily="18" charset="0"/>
                <a:cs typeface="Times New Roman" pitchFamily="18" charset="0"/>
              </a:rPr>
              <a:t>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2000"/>
                                        <p:tgtEl>
                                          <p:spTgt spid="3">
                                            <p:txEl>
                                              <p:pRg st="2" end="2"/>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amond(in)">
                                      <p:cBhvr>
                                        <p:cTn id="18" dur="2000"/>
                                        <p:tgtEl>
                                          <p:spTgt spid="3">
                                            <p:txEl>
                                              <p:pRg st="3" end="3"/>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amond(in)">
                                      <p:cBhvr>
                                        <p:cTn id="21" dur="2000"/>
                                        <p:tgtEl>
                                          <p:spTgt spid="3">
                                            <p:txEl>
                                              <p:pRg st="4" end="4"/>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amond(in)">
                                      <p:cBhvr>
                                        <p:cTn id="2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5851525"/>
          </a:xfrm>
        </p:spPr>
        <p:txBody>
          <a:bodyPr/>
          <a:lstStyle/>
          <a:p>
            <a:pPr>
              <a:buNone/>
            </a:pPr>
            <a:r>
              <a:rPr lang="en-US" b="1" dirty="0" smtClean="0">
                <a:solidFill>
                  <a:srgbClr val="0000FF"/>
                </a:solidFill>
              </a:rPr>
              <a:t>   </a:t>
            </a:r>
            <a:r>
              <a:rPr lang="en-US" sz="2400" b="1" dirty="0" err="1" smtClean="0">
                <a:solidFill>
                  <a:srgbClr val="0000FF"/>
                </a:solidFill>
                <a:latin typeface="Times New Roman" pitchFamily="18" charset="0"/>
                <a:cs typeface="Times New Roman" pitchFamily="18" charset="0"/>
              </a:rPr>
              <a:t>Hướng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dẫn</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xây</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dựng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câu</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hỏi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môn</a:t>
            </a:r>
            <a:r>
              <a:rPr lang="en-US" sz="2400" b="1" dirty="0" smtClean="0">
                <a:solidFill>
                  <a:srgbClr val="0000FF"/>
                </a:solidFill>
                <a:latin typeface="Times New Roman" pitchFamily="18" charset="0"/>
                <a:cs typeface="Times New Roman" pitchFamily="18" charset="0"/>
              </a:rPr>
              <a:t> LS &amp; ĐL </a:t>
            </a:r>
            <a:r>
              <a:rPr lang="en-US" sz="2400" b="1" dirty="0" err="1" smtClean="0">
                <a:solidFill>
                  <a:srgbClr val="0000FF"/>
                </a:solidFill>
                <a:latin typeface="Times New Roman" pitchFamily="18" charset="0"/>
                <a:cs typeface="Times New Roman" pitchFamily="18" charset="0"/>
              </a:rPr>
              <a:t>theo</a:t>
            </a:r>
            <a:r>
              <a:rPr lang="en-US" sz="2400" b="1" dirty="0" smtClean="0">
                <a:solidFill>
                  <a:srgbClr val="0000FF"/>
                </a:solidFill>
                <a:latin typeface="Times New Roman" pitchFamily="18" charset="0"/>
                <a:cs typeface="Times New Roman" pitchFamily="18" charset="0"/>
              </a:rPr>
              <a:t> 4 </a:t>
            </a:r>
            <a:r>
              <a:rPr lang="en-US" sz="2400" b="1" dirty="0" err="1" smtClean="0">
                <a:solidFill>
                  <a:srgbClr val="0000FF"/>
                </a:solidFill>
                <a:latin typeface="Times New Roman" pitchFamily="18" charset="0"/>
                <a:cs typeface="Times New Roman" pitchFamily="18" charset="0"/>
              </a:rPr>
              <a:t>mức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độ</a:t>
            </a:r>
            <a:endParaRPr lang="en-US" sz="2400" dirty="0" smtClean="0">
              <a:solidFill>
                <a:srgbClr val="0000FF"/>
              </a:solidFill>
              <a:latin typeface="Times New Roman" pitchFamily="18" charset="0"/>
              <a:cs typeface="Times New Roman" pitchFamily="18" charset="0"/>
            </a:endParaRPr>
          </a:p>
          <a:p>
            <a:endParaRPr lang="en-US" dirty="0"/>
          </a:p>
        </p:txBody>
      </p:sp>
      <p:graphicFrame>
        <p:nvGraphicFramePr>
          <p:cNvPr id="4" name="Table 3"/>
          <p:cNvGraphicFramePr>
            <a:graphicFrameLocks noGrp="1"/>
          </p:cNvGraphicFramePr>
          <p:nvPr/>
        </p:nvGraphicFramePr>
        <p:xfrm>
          <a:off x="228600" y="838200"/>
          <a:ext cx="8686800" cy="5806440"/>
        </p:xfrm>
        <a:graphic>
          <a:graphicData uri="http://schemas.openxmlformats.org/drawingml/2006/table">
            <a:tbl>
              <a:tblPr firstRow="1" bandRow="1">
                <a:tableStyleId>{5C22544A-7EE6-4342-B048-85BDC9FD1C3A}</a:tableStyleId>
              </a:tblPr>
              <a:tblGrid>
                <a:gridCol w="762000"/>
                <a:gridCol w="1676400"/>
                <a:gridCol w="1981200"/>
                <a:gridCol w="1905000"/>
                <a:gridCol w="2362200"/>
              </a:tblGrid>
              <a:tr h="510540">
                <a:tc>
                  <a:txBody>
                    <a:bodyPr/>
                    <a:lstStyle/>
                    <a:p>
                      <a:pPr marL="0" marR="0" algn="just">
                        <a:lnSpc>
                          <a:spcPct val="115000"/>
                        </a:lnSpc>
                        <a:spcBef>
                          <a:spcPts val="0"/>
                        </a:spcBef>
                        <a:spcAft>
                          <a:spcPts val="1000"/>
                        </a:spcAft>
                      </a:pPr>
                      <a:r>
                        <a:rPr lang="en-US" sz="2400" dirty="0">
                          <a:effectLst/>
                          <a:latin typeface="Times New Roman" pitchFamily="18" charset="0"/>
                          <a:cs typeface="Times New Roman" pitchFamily="18" charset="0"/>
                        </a:rPr>
                        <a:t> </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1000"/>
                        </a:spcAft>
                      </a:pPr>
                      <a:r>
                        <a:rPr lang="en-US" sz="2400" dirty="0" err="1">
                          <a:effectLst/>
                          <a:latin typeface="Times New Roman" pitchFamily="18" charset="0"/>
                          <a:cs typeface="Times New Roman" pitchFamily="18" charset="0"/>
                        </a:rPr>
                        <a:t>Mức</a:t>
                      </a:r>
                      <a:r>
                        <a:rPr lang="en-US" sz="2400" dirty="0">
                          <a:effectLst/>
                          <a:latin typeface="Times New Roman" pitchFamily="18" charset="0"/>
                          <a:cs typeface="Times New Roman" pitchFamily="18" charset="0"/>
                        </a:rPr>
                        <a:t> 1</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1000"/>
                        </a:spcAft>
                      </a:pPr>
                      <a:r>
                        <a:rPr lang="en-US" sz="2400" dirty="0" err="1">
                          <a:effectLst/>
                          <a:latin typeface="Times New Roman" pitchFamily="18" charset="0"/>
                          <a:cs typeface="Times New Roman" pitchFamily="18" charset="0"/>
                        </a:rPr>
                        <a:t>Mức</a:t>
                      </a:r>
                      <a:r>
                        <a:rPr lang="en-US" sz="2400" dirty="0">
                          <a:effectLst/>
                          <a:latin typeface="Times New Roman" pitchFamily="18" charset="0"/>
                          <a:cs typeface="Times New Roman" pitchFamily="18" charset="0"/>
                        </a:rPr>
                        <a:t> 2</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1000"/>
                        </a:spcAft>
                      </a:pPr>
                      <a:r>
                        <a:rPr lang="en-US" sz="2400" dirty="0" err="1">
                          <a:effectLst/>
                          <a:latin typeface="Times New Roman" pitchFamily="18" charset="0"/>
                          <a:cs typeface="Times New Roman" pitchFamily="18" charset="0"/>
                        </a:rPr>
                        <a:t>Mức</a:t>
                      </a:r>
                      <a:r>
                        <a:rPr lang="en-US" sz="2400" dirty="0">
                          <a:effectLst/>
                          <a:latin typeface="Times New Roman" pitchFamily="18" charset="0"/>
                          <a:cs typeface="Times New Roman" pitchFamily="18" charset="0"/>
                        </a:rPr>
                        <a:t> 3</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1000"/>
                        </a:spcAft>
                      </a:pPr>
                      <a:r>
                        <a:rPr lang="en-US" sz="2400" dirty="0" err="1">
                          <a:effectLst/>
                          <a:latin typeface="Times New Roman" pitchFamily="18" charset="0"/>
                          <a:cs typeface="Times New Roman" pitchFamily="18" charset="0"/>
                        </a:rPr>
                        <a:t>Mức</a:t>
                      </a:r>
                      <a:r>
                        <a:rPr lang="en-US" sz="2400" dirty="0">
                          <a:effectLst/>
                          <a:latin typeface="Times New Roman" pitchFamily="18" charset="0"/>
                          <a:cs typeface="Times New Roman" pitchFamily="18" charset="0"/>
                        </a:rPr>
                        <a:t> 4</a:t>
                      </a:r>
                      <a:endParaRPr lang="en-US" sz="2400" dirty="0">
                        <a:effectLst/>
                        <a:latin typeface="Times New Roman" pitchFamily="18" charset="0"/>
                        <a:ea typeface="Calibri"/>
                        <a:cs typeface="Times New Roman" pitchFamily="18" charset="0"/>
                      </a:endParaRPr>
                    </a:p>
                  </a:txBody>
                  <a:tcPr marL="68580" marR="68580" marT="0" marB="0"/>
                </a:tc>
              </a:tr>
              <a:tr h="510540">
                <a:tc>
                  <a:txBody>
                    <a:bodyPr/>
                    <a:lstStyle/>
                    <a:p>
                      <a:pPr marL="0" marR="0" algn="just">
                        <a:lnSpc>
                          <a:spcPct val="100000"/>
                        </a:lnSpc>
                        <a:spcBef>
                          <a:spcPts val="0"/>
                        </a:spcBef>
                        <a:spcAft>
                          <a:spcPts val="1000"/>
                        </a:spcAft>
                      </a:pPr>
                      <a:r>
                        <a:rPr lang="en-US" sz="2400" dirty="0">
                          <a:effectLst/>
                          <a:latin typeface="Times New Roman" pitchFamily="18" charset="0"/>
                          <a:cs typeface="Times New Roman" pitchFamily="18" charset="0"/>
                        </a:rPr>
                        <a:t> </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0000"/>
                        </a:lnSpc>
                        <a:spcBef>
                          <a:spcPts val="300"/>
                        </a:spcBef>
                        <a:spcAft>
                          <a:spcPts val="0"/>
                        </a:spcAft>
                      </a:pPr>
                      <a:r>
                        <a:rPr lang="en-US" sz="2200" dirty="0" err="1">
                          <a:solidFill>
                            <a:srgbClr val="0509BB"/>
                          </a:solidFill>
                          <a:effectLst/>
                          <a:latin typeface="Times New Roman" pitchFamily="18" charset="0"/>
                          <a:cs typeface="Times New Roman" pitchFamily="18" charset="0"/>
                        </a:rPr>
                        <a:t>Nhận</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biết</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nhắc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lại</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được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kiến</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thức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kĩ</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năng</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đã</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học</a:t>
                      </a:r>
                      <a:r>
                        <a:rPr lang="en-US" sz="2200" dirty="0">
                          <a:solidFill>
                            <a:srgbClr val="0509BB"/>
                          </a:solidFill>
                          <a:effectLst/>
                          <a:latin typeface="Times New Roman" pitchFamily="18" charset="0"/>
                          <a:cs typeface="Times New Roman" pitchFamily="18" charset="0"/>
                        </a:rPr>
                        <a:t>. </a:t>
                      </a:r>
                    </a:p>
                    <a:p>
                      <a:pPr marL="0" marR="0" algn="just">
                        <a:lnSpc>
                          <a:spcPct val="100000"/>
                        </a:lnSpc>
                        <a:spcBef>
                          <a:spcPts val="0"/>
                        </a:spcBef>
                        <a:spcAft>
                          <a:spcPts val="1000"/>
                        </a:spcAft>
                      </a:pPr>
                      <a:r>
                        <a:rPr lang="en-US" sz="2200" dirty="0">
                          <a:solidFill>
                            <a:srgbClr val="0509BB"/>
                          </a:solidFill>
                          <a:effectLst/>
                          <a:latin typeface="Times New Roman" pitchFamily="18" charset="0"/>
                          <a:cs typeface="Times New Roman" pitchFamily="18" charset="0"/>
                        </a:rPr>
                        <a:t> </a:t>
                      </a:r>
                      <a:endParaRPr lang="en-US" sz="2200" dirty="0">
                        <a:solidFill>
                          <a:srgbClr val="0509BB"/>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0000"/>
                        </a:lnSpc>
                        <a:spcBef>
                          <a:spcPts val="300"/>
                        </a:spcBef>
                        <a:spcAft>
                          <a:spcPts val="0"/>
                        </a:spcAft>
                      </a:pPr>
                      <a:r>
                        <a:rPr lang="en-US" sz="2200" dirty="0" err="1">
                          <a:solidFill>
                            <a:srgbClr val="0509BB"/>
                          </a:solidFill>
                          <a:effectLst/>
                          <a:latin typeface="Times New Roman" pitchFamily="18" charset="0"/>
                          <a:cs typeface="Times New Roman" pitchFamily="18" charset="0"/>
                        </a:rPr>
                        <a:t>Hiểu</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biết</a:t>
                      </a:r>
                      <a:r>
                        <a:rPr lang="en-US" sz="2200" dirty="0">
                          <a:solidFill>
                            <a:srgbClr val="0509BB"/>
                          </a:solidFill>
                          <a:effectLst/>
                          <a:latin typeface="Times New Roman" pitchFamily="18" charset="0"/>
                          <a:cs typeface="Times New Roman" pitchFamily="18" charset="0"/>
                        </a:rPr>
                        <a:t> KT, KN </a:t>
                      </a:r>
                      <a:r>
                        <a:rPr lang="en-US" sz="2200" dirty="0" err="1">
                          <a:solidFill>
                            <a:srgbClr val="0509BB"/>
                          </a:solidFill>
                          <a:effectLst/>
                          <a:latin typeface="Times New Roman" pitchFamily="18" charset="0"/>
                          <a:cs typeface="Times New Roman" pitchFamily="18" charset="0"/>
                        </a:rPr>
                        <a:t>đã</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học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trình</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bày</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giải</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thích</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được</a:t>
                      </a:r>
                      <a:r>
                        <a:rPr lang="en-US" sz="2200" dirty="0">
                          <a:solidFill>
                            <a:srgbClr val="0509BB"/>
                          </a:solidFill>
                          <a:effectLst/>
                          <a:latin typeface="Times New Roman" pitchFamily="18" charset="0"/>
                          <a:cs typeface="Times New Roman" pitchFamily="18" charset="0"/>
                        </a:rPr>
                        <a:t> KT </a:t>
                      </a:r>
                      <a:r>
                        <a:rPr lang="en-US" sz="2200" dirty="0" err="1">
                          <a:solidFill>
                            <a:srgbClr val="0509BB"/>
                          </a:solidFill>
                          <a:effectLst/>
                          <a:latin typeface="Times New Roman" pitchFamily="18" charset="0"/>
                          <a:cs typeface="Times New Roman" pitchFamily="18" charset="0"/>
                        </a:rPr>
                        <a:t>theo</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cách</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hiểu</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của</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cá</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nhân</a:t>
                      </a:r>
                      <a:r>
                        <a:rPr lang="en-US" sz="2200" dirty="0">
                          <a:solidFill>
                            <a:srgbClr val="0509BB"/>
                          </a:solidFill>
                          <a:effectLst/>
                          <a:latin typeface="Times New Roman" pitchFamily="18" charset="0"/>
                          <a:cs typeface="Times New Roman" pitchFamily="18" charset="0"/>
                        </a:rPr>
                        <a:t>.</a:t>
                      </a:r>
                    </a:p>
                    <a:p>
                      <a:pPr marL="0" marR="0" algn="just">
                        <a:lnSpc>
                          <a:spcPct val="100000"/>
                        </a:lnSpc>
                        <a:spcBef>
                          <a:spcPts val="0"/>
                        </a:spcBef>
                        <a:spcAft>
                          <a:spcPts val="1000"/>
                        </a:spcAft>
                      </a:pPr>
                      <a:r>
                        <a:rPr lang="en-US" sz="2200" dirty="0">
                          <a:solidFill>
                            <a:srgbClr val="0509BB"/>
                          </a:solidFill>
                          <a:effectLst/>
                          <a:latin typeface="Times New Roman" pitchFamily="18" charset="0"/>
                          <a:cs typeface="Times New Roman" pitchFamily="18" charset="0"/>
                        </a:rPr>
                        <a:t> </a:t>
                      </a:r>
                      <a:endParaRPr lang="en-US" sz="2200" dirty="0">
                        <a:solidFill>
                          <a:srgbClr val="0509BB"/>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0000"/>
                        </a:lnSpc>
                        <a:spcBef>
                          <a:spcPts val="0"/>
                        </a:spcBef>
                        <a:spcAft>
                          <a:spcPts val="1000"/>
                        </a:spcAft>
                      </a:pPr>
                      <a:r>
                        <a:rPr lang="en-US" sz="2200" dirty="0" err="1">
                          <a:solidFill>
                            <a:srgbClr val="0509BB"/>
                          </a:solidFill>
                          <a:effectLst/>
                          <a:latin typeface="Times New Roman" pitchFamily="18" charset="0"/>
                          <a:cs typeface="Times New Roman" pitchFamily="18" charset="0"/>
                        </a:rPr>
                        <a:t>Biết</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vận</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dụng</a:t>
                      </a:r>
                      <a:r>
                        <a:rPr lang="en-US" sz="2200" dirty="0">
                          <a:solidFill>
                            <a:srgbClr val="0509BB"/>
                          </a:solidFill>
                          <a:effectLst/>
                          <a:latin typeface="Times New Roman" pitchFamily="18" charset="0"/>
                          <a:cs typeface="Times New Roman" pitchFamily="18" charset="0"/>
                        </a:rPr>
                        <a:t> KT, KN </a:t>
                      </a:r>
                      <a:r>
                        <a:rPr lang="en-US" sz="2200" dirty="0" err="1">
                          <a:solidFill>
                            <a:srgbClr val="0509BB"/>
                          </a:solidFill>
                          <a:effectLst/>
                          <a:latin typeface="Times New Roman" pitchFamily="18" charset="0"/>
                          <a:cs typeface="Times New Roman" pitchFamily="18" charset="0"/>
                        </a:rPr>
                        <a:t>đã</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học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để</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giải</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quyết</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những</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vấn</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đề</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quen</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thuộc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tương</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tự</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trong</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học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tập</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cuộc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sống</a:t>
                      </a:r>
                      <a:r>
                        <a:rPr lang="en-US" sz="2200" dirty="0">
                          <a:solidFill>
                            <a:srgbClr val="0509BB"/>
                          </a:solidFill>
                          <a:effectLst/>
                          <a:latin typeface="Times New Roman" pitchFamily="18" charset="0"/>
                          <a:cs typeface="Times New Roman" pitchFamily="18" charset="0"/>
                        </a:rPr>
                        <a:t>.</a:t>
                      </a:r>
                      <a:endParaRPr lang="en-US" sz="2200" dirty="0">
                        <a:solidFill>
                          <a:srgbClr val="0509BB"/>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0000"/>
                        </a:lnSpc>
                        <a:spcBef>
                          <a:spcPts val="300"/>
                        </a:spcBef>
                        <a:spcAft>
                          <a:spcPts val="0"/>
                        </a:spcAft>
                      </a:pPr>
                      <a:r>
                        <a:rPr lang="en-US" sz="2200" dirty="0" err="1">
                          <a:solidFill>
                            <a:srgbClr val="0509BB"/>
                          </a:solidFill>
                          <a:effectLst/>
                          <a:latin typeface="Times New Roman" pitchFamily="18" charset="0"/>
                          <a:cs typeface="Times New Roman" pitchFamily="18" charset="0"/>
                        </a:rPr>
                        <a:t>Vận</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dụng</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các</a:t>
                      </a:r>
                      <a:r>
                        <a:rPr lang="en-US" sz="2200" dirty="0">
                          <a:solidFill>
                            <a:srgbClr val="0509BB"/>
                          </a:solidFill>
                          <a:effectLst/>
                          <a:latin typeface="Times New Roman" pitchFamily="18" charset="0"/>
                          <a:cs typeface="Times New Roman" pitchFamily="18" charset="0"/>
                        </a:rPr>
                        <a:t> KT. KN </a:t>
                      </a:r>
                      <a:r>
                        <a:rPr lang="en-US" sz="2200" dirty="0" err="1">
                          <a:solidFill>
                            <a:srgbClr val="0509BB"/>
                          </a:solidFill>
                          <a:effectLst/>
                          <a:latin typeface="Times New Roman" pitchFamily="18" charset="0"/>
                          <a:cs typeface="Times New Roman" pitchFamily="18" charset="0"/>
                        </a:rPr>
                        <a:t>đã</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học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để</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giải</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quyết</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vấn</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đề</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mới</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hoặc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đưa</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ra</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những</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phản</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hồi</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hợp</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lí</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trong</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học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tập</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cuộc</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sống</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một</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cách</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linh</a:t>
                      </a:r>
                      <a:r>
                        <a:rPr lang="en-US" sz="2200" dirty="0">
                          <a:solidFill>
                            <a:srgbClr val="0509BB"/>
                          </a:solidFill>
                          <a:effectLst/>
                          <a:latin typeface="Times New Roman" pitchFamily="18" charset="0"/>
                          <a:cs typeface="Times New Roman" pitchFamily="18" charset="0"/>
                        </a:rPr>
                        <a:t> </a:t>
                      </a:r>
                      <a:r>
                        <a:rPr lang="en-US" sz="2200" dirty="0" err="1">
                          <a:solidFill>
                            <a:srgbClr val="0509BB"/>
                          </a:solidFill>
                          <a:effectLst/>
                          <a:latin typeface="Times New Roman" pitchFamily="18" charset="0"/>
                          <a:cs typeface="Times New Roman" pitchFamily="18" charset="0"/>
                        </a:rPr>
                        <a:t>hoạt</a:t>
                      </a:r>
                      <a:r>
                        <a:rPr lang="en-US" sz="2200" dirty="0">
                          <a:solidFill>
                            <a:srgbClr val="0509BB"/>
                          </a:solidFill>
                          <a:effectLst/>
                          <a:latin typeface="Times New Roman" pitchFamily="18" charset="0"/>
                          <a:cs typeface="Times New Roman" pitchFamily="18" charset="0"/>
                        </a:rPr>
                        <a:t>.</a:t>
                      </a:r>
                      <a:endParaRPr lang="en-US" sz="2200" dirty="0">
                        <a:solidFill>
                          <a:srgbClr val="0509BB"/>
                        </a:solidFill>
                        <a:effectLst/>
                        <a:latin typeface="Times New Roman" pitchFamily="18" charset="0"/>
                        <a:ea typeface="Times New Roman"/>
                        <a:cs typeface="Times New Roman" pitchFamily="18" charset="0"/>
                      </a:endParaRPr>
                    </a:p>
                  </a:txBody>
                  <a:tcPr marL="68580" marR="68580" marT="0" marB="0"/>
                </a:tc>
              </a:tr>
              <a:tr h="510540">
                <a:tc>
                  <a:txBody>
                    <a:bodyPr/>
                    <a:lstStyle/>
                    <a:p>
                      <a:pPr marL="0" marR="0" algn="just">
                        <a:lnSpc>
                          <a:spcPct val="100000"/>
                        </a:lnSpc>
                        <a:spcBef>
                          <a:spcPts val="0"/>
                        </a:spcBef>
                        <a:spcAft>
                          <a:spcPts val="1000"/>
                        </a:spcAft>
                      </a:pPr>
                      <a:r>
                        <a:rPr lang="en-US" sz="2300" dirty="0" err="1">
                          <a:effectLst/>
                          <a:latin typeface="Times New Roman" pitchFamily="18" charset="0"/>
                          <a:cs typeface="Times New Roman" pitchFamily="18" charset="0"/>
                        </a:rPr>
                        <a:t>Từ</a:t>
                      </a:r>
                      <a:r>
                        <a:rPr lang="en-US" sz="2300" dirty="0" smtClean="0">
                          <a:effectLst/>
                          <a:latin typeface="Times New Roman" pitchFamily="18" charset="0"/>
                          <a:cs typeface="Times New Roman" pitchFamily="18" charset="0"/>
                        </a:rPr>
                        <a:t>/  </a:t>
                      </a:r>
                      <a:r>
                        <a:rPr lang="en-US" sz="2300" dirty="0" err="1" smtClean="0">
                          <a:effectLst/>
                          <a:latin typeface="Times New Roman" pitchFamily="18" charset="0"/>
                          <a:cs typeface="Times New Roman" pitchFamily="18" charset="0"/>
                        </a:rPr>
                        <a:t>cụm</a:t>
                      </a:r>
                      <a:r>
                        <a:rPr lang="en-US" sz="2300" dirty="0" smtClean="0">
                          <a:effectLst/>
                          <a:latin typeface="Times New Roman" pitchFamily="18" charset="0"/>
                          <a:cs typeface="Times New Roman" pitchFamily="18" charset="0"/>
                        </a:rPr>
                        <a:t> </a:t>
                      </a:r>
                      <a:r>
                        <a:rPr lang="en-US" sz="2300" dirty="0" err="1">
                          <a:effectLst/>
                          <a:latin typeface="Times New Roman" pitchFamily="18" charset="0"/>
                          <a:cs typeface="Times New Roman" pitchFamily="18" charset="0"/>
                        </a:rPr>
                        <a:t>từ</a:t>
                      </a:r>
                      <a:r>
                        <a:rPr lang="en-US" sz="2300" dirty="0">
                          <a:effectLst/>
                          <a:latin typeface="Times New Roman" pitchFamily="18" charset="0"/>
                          <a:cs typeface="Times New Roman" pitchFamily="18" charset="0"/>
                        </a:rPr>
                        <a:t> </a:t>
                      </a:r>
                      <a:r>
                        <a:rPr lang="en-US" sz="2300" dirty="0" err="1">
                          <a:effectLst/>
                          <a:latin typeface="Times New Roman" pitchFamily="18" charset="0"/>
                          <a:cs typeface="Times New Roman" pitchFamily="18" charset="0"/>
                        </a:rPr>
                        <a:t>để</a:t>
                      </a:r>
                      <a:r>
                        <a:rPr lang="en-US" sz="2300" dirty="0">
                          <a:effectLst/>
                          <a:latin typeface="Times New Roman" pitchFamily="18" charset="0"/>
                          <a:cs typeface="Times New Roman" pitchFamily="18" charset="0"/>
                        </a:rPr>
                        <a:t> </a:t>
                      </a:r>
                      <a:r>
                        <a:rPr lang="en-US" sz="2300" dirty="0" err="1">
                          <a:effectLst/>
                          <a:latin typeface="Times New Roman" pitchFamily="18" charset="0"/>
                          <a:cs typeface="Times New Roman" pitchFamily="18" charset="0"/>
                        </a:rPr>
                        <a:t>hỏi</a:t>
                      </a:r>
                      <a:endParaRPr lang="en-US" sz="2300" dirty="0">
                        <a:effectLst/>
                        <a:latin typeface="Times New Roman" pitchFamily="18" charset="0"/>
                        <a:cs typeface="Times New Roman" pitchFamily="18" charset="0"/>
                      </a:endParaRPr>
                    </a:p>
                    <a:p>
                      <a:pPr marL="0" marR="0" algn="just">
                        <a:lnSpc>
                          <a:spcPct val="100000"/>
                        </a:lnSpc>
                        <a:spcBef>
                          <a:spcPts val="0"/>
                        </a:spcBef>
                        <a:spcAft>
                          <a:spcPts val="100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Calibri"/>
                        <a:cs typeface="Times New Roman" pitchFamily="18" charset="0"/>
                      </a:endParaRPr>
                    </a:p>
                  </a:txBody>
                  <a:tcPr marL="68580" marR="68580" marT="0" marB="0"/>
                </a:tc>
                <a:tc>
                  <a:txBody>
                    <a:bodyPr/>
                    <a:lstStyle/>
                    <a:p>
                      <a:r>
                        <a:rPr lang="en-US" sz="2200" dirty="0" smtClean="0">
                          <a:effectLst/>
                          <a:latin typeface="Times New Roman" pitchFamily="18" charset="0"/>
                          <a:cs typeface="Times New Roman" pitchFamily="18" charset="0"/>
                        </a:rPr>
                        <a:t>Ai, </a:t>
                      </a:r>
                      <a:r>
                        <a:rPr lang="en-US" sz="2200" dirty="0" err="1" smtClean="0">
                          <a:effectLst/>
                          <a:latin typeface="Times New Roman" pitchFamily="18" charset="0"/>
                          <a:cs typeface="Times New Roman" pitchFamily="18" charset="0"/>
                        </a:rPr>
                        <a:t>cái</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gì</a:t>
                      </a:r>
                      <a:r>
                        <a:rPr lang="en-US" sz="2200" dirty="0" smtClean="0">
                          <a:effectLst/>
                          <a:latin typeface="Times New Roman" pitchFamily="18" charset="0"/>
                          <a:cs typeface="Times New Roman" pitchFamily="18" charset="0"/>
                        </a:rPr>
                        <a:t>, ở </a:t>
                      </a:r>
                      <a:r>
                        <a:rPr lang="en-US" sz="2200" dirty="0" err="1" smtClean="0">
                          <a:effectLst/>
                          <a:latin typeface="Times New Roman" pitchFamily="18" charset="0"/>
                          <a:cs typeface="Times New Roman" pitchFamily="18" charset="0"/>
                        </a:rPr>
                        <a:t>đâu</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khi</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nào</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thế</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nào</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nêu</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mô</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tả</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kể</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tên</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liệt</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kê</a:t>
                      </a:r>
                      <a:r>
                        <a:rPr lang="en-US" sz="2200" dirty="0" smtClean="0">
                          <a:effectLst/>
                          <a:latin typeface="Times New Roman" pitchFamily="18" charset="0"/>
                          <a:cs typeface="Times New Roman" pitchFamily="18" charset="0"/>
                        </a:rPr>
                        <a:t>,…</a:t>
                      </a:r>
                      <a:endParaRPr lang="en-US" sz="2200" dirty="0">
                        <a:latin typeface="Times New Roman" pitchFamily="18" charset="0"/>
                        <a:cs typeface="Times New Roman" pitchFamily="18" charset="0"/>
                      </a:endParaRPr>
                    </a:p>
                  </a:txBody>
                  <a:tcPr/>
                </a:tc>
                <a:tc>
                  <a:txBody>
                    <a:bodyPr/>
                    <a:lstStyle/>
                    <a:p>
                      <a:r>
                        <a:rPr lang="en-US" sz="2200" dirty="0" err="1" smtClean="0">
                          <a:effectLst/>
                          <a:latin typeface="Times New Roman" pitchFamily="18" charset="0"/>
                          <a:cs typeface="Times New Roman" pitchFamily="18" charset="0"/>
                        </a:rPr>
                        <a:t>Trình</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bày</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giải</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thích</a:t>
                      </a:r>
                      <a:r>
                        <a:rPr lang="en-US" sz="2200" dirty="0" smtClean="0">
                          <a:effectLst/>
                          <a:latin typeface="Times New Roman" pitchFamily="18" charset="0"/>
                          <a:cs typeface="Times New Roman" pitchFamily="18" charset="0"/>
                        </a:rPr>
                        <a:t>, so </a:t>
                      </a:r>
                      <a:r>
                        <a:rPr lang="en-US" sz="2200" dirty="0" err="1" smtClean="0">
                          <a:effectLst/>
                          <a:latin typeface="Times New Roman" pitchFamily="18" charset="0"/>
                          <a:cs typeface="Times New Roman" pitchFamily="18" charset="0"/>
                        </a:rPr>
                        <a:t>sánh</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phân</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biệt</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vì</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sao</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nói</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vì</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sao</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khái</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quát</a:t>
                      </a:r>
                      <a:r>
                        <a:rPr lang="en-US" sz="2200" dirty="0" smtClean="0">
                          <a:effectLst/>
                          <a:latin typeface="Times New Roman" pitchFamily="18" charset="0"/>
                          <a:cs typeface="Times New Roman" pitchFamily="18" charset="0"/>
                        </a:rPr>
                        <a:t>…</a:t>
                      </a:r>
                      <a:endParaRPr lang="en-US" sz="22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err="1" smtClean="0">
                          <a:effectLst/>
                          <a:latin typeface="Times New Roman" pitchFamily="18" charset="0"/>
                          <a:cs typeface="Times New Roman" pitchFamily="18" charset="0"/>
                        </a:rPr>
                        <a:t>Dự</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đoán</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suy</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luận</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thiết</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lập</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liên</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hệ</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vẽ</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sơ</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đồ</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lập</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niên</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biểu</a:t>
                      </a:r>
                      <a:r>
                        <a:rPr lang="en-US" sz="2200" dirty="0" smtClean="0">
                          <a:effectLst/>
                          <a:latin typeface="Times New Roman" pitchFamily="18" charset="0"/>
                          <a:cs typeface="Times New Roman" pitchFamily="18" charset="0"/>
                        </a:rPr>
                        <a:t>,….</a:t>
                      </a:r>
                      <a:endParaRPr lang="en-US" sz="2200" dirty="0" smtClean="0">
                        <a:effectLst/>
                        <a:latin typeface="Times New Roman" pitchFamily="18" charset="0"/>
                        <a:ea typeface="Calibri"/>
                        <a:cs typeface="Times New Roman" pitchFamily="18" charset="0"/>
                      </a:endParaRPr>
                    </a:p>
                    <a:p>
                      <a:endParaRPr lang="en-US" sz="22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err="1" smtClean="0">
                          <a:effectLst/>
                          <a:latin typeface="Times New Roman" pitchFamily="18" charset="0"/>
                          <a:cs typeface="Times New Roman" pitchFamily="18" charset="0"/>
                        </a:rPr>
                        <a:t>Bình</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luận</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đánh</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giá</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rút</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ra</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bài</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học</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liên</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hệ</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với</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thực</a:t>
                      </a:r>
                      <a:r>
                        <a:rPr lang="en-US" sz="2200" dirty="0" smtClean="0">
                          <a:effectLst/>
                          <a:latin typeface="Times New Roman" pitchFamily="18" charset="0"/>
                          <a:cs typeface="Times New Roman" pitchFamily="18" charset="0"/>
                        </a:rPr>
                        <a:t> </a:t>
                      </a:r>
                      <a:r>
                        <a:rPr lang="en-US" sz="2200" dirty="0" err="1" smtClean="0">
                          <a:effectLst/>
                          <a:latin typeface="Times New Roman" pitchFamily="18" charset="0"/>
                          <a:cs typeface="Times New Roman" pitchFamily="18" charset="0"/>
                        </a:rPr>
                        <a:t>tiễn</a:t>
                      </a:r>
                      <a:r>
                        <a:rPr lang="en-US" sz="2200" dirty="0" smtClean="0">
                          <a:effectLst/>
                          <a:latin typeface="Times New Roman" pitchFamily="18" charset="0"/>
                          <a:cs typeface="Times New Roman" pitchFamily="18" charset="0"/>
                        </a:rPr>
                        <a:t>,…..</a:t>
                      </a:r>
                      <a:endParaRPr lang="en-US" sz="2200" dirty="0" smtClean="0">
                        <a:effectLst/>
                        <a:latin typeface="Times New Roman" pitchFamily="18" charset="0"/>
                        <a:ea typeface="Calibri"/>
                        <a:cs typeface="Times New Roman" pitchFamily="18" charset="0"/>
                      </a:endParaRPr>
                    </a:p>
                    <a:p>
                      <a:endParaRPr lang="en-US" sz="2200" dirty="0">
                        <a:latin typeface="Times New Roman" pitchFamily="18" charset="0"/>
                        <a:cs typeface="Times New Roman" pitchFamily="18" charset="0"/>
                      </a:endParaRPr>
                    </a:p>
                  </a:txBody>
                  <a:tcPr/>
                </a:tc>
              </a:tr>
              <a:tr h="510540">
                <a:tc>
                  <a:txBody>
                    <a:bodyPr/>
                    <a:lstStyle/>
                    <a:p>
                      <a:pPr marL="0" marR="0" algn="just">
                        <a:lnSpc>
                          <a:spcPct val="115000"/>
                        </a:lnSpc>
                        <a:spcBef>
                          <a:spcPts val="0"/>
                        </a:spcBef>
                        <a:spcAft>
                          <a:spcPts val="1000"/>
                        </a:spcAft>
                      </a:pPr>
                      <a:endParaRPr lang="en-US" sz="2000" dirty="0">
                        <a:effectLst/>
                        <a:latin typeface="Times New Roman" pitchFamily="18" charset="0"/>
                        <a:ea typeface="Calibri"/>
                        <a:cs typeface="Times New Roman" pitchFamily="18" charset="0"/>
                      </a:endParaRPr>
                    </a:p>
                  </a:txBody>
                  <a:tcPr marL="68580" marR="68580" marT="0" marB="0"/>
                </a:tc>
                <a:tc>
                  <a:txBody>
                    <a:bodyPr/>
                    <a:lstStyle/>
                    <a:p>
                      <a:endParaRPr lang="en-US" sz="2200" dirty="0"/>
                    </a:p>
                  </a:txBody>
                  <a:tcPr/>
                </a:tc>
                <a:tc>
                  <a:txBody>
                    <a:bodyPr/>
                    <a:lstStyle/>
                    <a:p>
                      <a:endParaRPr lang="en-US" sz="2200" dirty="0"/>
                    </a:p>
                  </a:txBody>
                  <a:tcPr/>
                </a:tc>
                <a:tc>
                  <a:txBody>
                    <a:bodyPr/>
                    <a:lstStyle/>
                    <a:p>
                      <a:endParaRPr lang="en-US" sz="2200" dirty="0"/>
                    </a:p>
                  </a:txBody>
                  <a:tcPr/>
                </a:tc>
                <a:tc>
                  <a:txBody>
                    <a:bodyPr/>
                    <a:lstStyle/>
                    <a:p>
                      <a:endParaRPr lang="en-US" sz="22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96000"/>
          </a:xfrm>
        </p:spPr>
        <p:txBody>
          <a:bodyPr/>
          <a:lstStyle/>
          <a:p>
            <a:pPr algn="just">
              <a:buNone/>
            </a:pPr>
            <a:r>
              <a:rPr lang="en-US" sz="2400" dirty="0" smtClean="0">
                <a:latin typeface="Times New Roman" pitchFamily="18" charset="0"/>
                <a:cs typeface="Times New Roman" pitchFamily="18" charset="0"/>
              </a:rPr>
              <a:t>                                          </a:t>
            </a:r>
            <a:r>
              <a:rPr lang="en-US" sz="2400" b="1" u="sng" dirty="0" err="1" smtClean="0">
                <a:latin typeface="Times New Roman" pitchFamily="18" charset="0"/>
                <a:cs typeface="Times New Roman" pitchFamily="18" charset="0"/>
              </a:rPr>
              <a:t>Lớp</a:t>
            </a:r>
            <a:r>
              <a:rPr lang="en-US" sz="2400" b="1" u="sng" dirty="0" smtClean="0">
                <a:latin typeface="Times New Roman" pitchFamily="18" charset="0"/>
                <a:cs typeface="Times New Roman" pitchFamily="18" charset="0"/>
              </a:rPr>
              <a:t> 5</a:t>
            </a:r>
          </a:p>
          <a:p>
            <a:pPr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Gồm</a:t>
            </a:r>
            <a:r>
              <a:rPr lang="en-US" sz="2400" dirty="0" smtClean="0">
                <a:latin typeface="Times New Roman" pitchFamily="18" charset="0"/>
                <a:cs typeface="Times New Roman" pitchFamily="18" charset="0"/>
              </a:rPr>
              <a:t> 6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err="1" smtClean="0">
                <a:latin typeface="Times New Roman" pitchFamily="18" charset="0"/>
                <a:cs typeface="Times New Roman" pitchFamily="18" charset="0"/>
              </a:rPr>
              <a:t>nước</a:t>
            </a:r>
            <a:r>
              <a:rPr lang="en-US" sz="2400" smtClean="0">
                <a:latin typeface="Times New Roman" pitchFamily="18" charset="0"/>
                <a:cs typeface="Times New Roman" pitchFamily="18" charset="0"/>
              </a:rPr>
              <a:t> Việt Nam,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giềng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vực</a:t>
            </a:r>
            <a:r>
              <a:rPr lang="en-US" sz="2400" dirty="0" smtClean="0">
                <a:latin typeface="Times New Roman" pitchFamily="18" charset="0"/>
                <a:cs typeface="Times New Roman" pitchFamily="18" charset="0"/>
              </a:rPr>
              <a:t> ĐNA </a:t>
            </a:r>
            <a:r>
              <a:rPr lang="en-US" sz="2400" err="1" smtClean="0">
                <a:latin typeface="Times New Roman" pitchFamily="18" charset="0"/>
                <a:cs typeface="Times New Roman" pitchFamily="18" charset="0"/>
              </a:rPr>
              <a:t>và</a:t>
            </a:r>
            <a:r>
              <a:rPr lang="en-US" sz="2400" smtClean="0">
                <a:latin typeface="Times New Roman" pitchFamily="18" charset="0"/>
                <a:cs typeface="Times New Roman" pitchFamily="18" charset="0"/>
              </a:rPr>
              <a:t> thế giới:</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VN: </a:t>
            </a:r>
            <a:r>
              <a:rPr lang="en-US" sz="2400" dirty="0" err="1" smtClean="0">
                <a:solidFill>
                  <a:srgbClr val="0000FF"/>
                </a:solidFill>
                <a:latin typeface="Times New Roman" pitchFamily="18" charset="0"/>
                <a:cs typeface="Times New Roman" pitchFamily="18" charset="0"/>
              </a:rPr>
              <a:t>Lãnh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thổ</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Quốc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kì</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quốc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huy</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quốc</a:t>
            </a:r>
            <a:r>
              <a:rPr lang="en-US" sz="2400" dirty="0" smtClean="0">
                <a:solidFill>
                  <a:srgbClr val="0000FF"/>
                </a:solidFill>
                <a:latin typeface="Times New Roman" pitchFamily="18" charset="0"/>
                <a:cs typeface="Times New Roman" pitchFamily="18" charset="0"/>
              </a:rPr>
              <a:t> ca..</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a:t>
            </a:r>
            <a:r>
              <a:rPr lang="en-US" sz="2400" smtClean="0">
                <a:latin typeface="Times New Roman" pitchFamily="18" charset="0"/>
                <a:cs typeface="Times New Roman" pitchFamily="18" charset="0"/>
              </a:rPr>
              <a:t>: </a:t>
            </a:r>
            <a:r>
              <a:rPr lang="en-US" sz="2400" smtClean="0">
                <a:solidFill>
                  <a:srgbClr val="0000FF"/>
                </a:solidFill>
                <a:latin typeface="Times New Roman" pitchFamily="18" charset="0"/>
                <a:cs typeface="Times New Roman" pitchFamily="18" charset="0"/>
              </a:rPr>
              <a:t>Văn Lang, Âu Lạc, </a:t>
            </a:r>
            <a:r>
              <a:rPr lang="en-US" sz="2400" dirty="0" err="1" smtClean="0">
                <a:solidFill>
                  <a:srgbClr val="0000FF"/>
                </a:solidFill>
                <a:latin typeface="Times New Roman" pitchFamily="18" charset="0"/>
                <a:cs typeface="Times New Roman" pitchFamily="18" charset="0"/>
              </a:rPr>
              <a:t>Phù</a:t>
            </a:r>
            <a:r>
              <a:rPr lang="en-US" sz="2400" dirty="0" smtClean="0">
                <a:solidFill>
                  <a:srgbClr val="0000FF"/>
                </a:solidFill>
                <a:latin typeface="Times New Roman" pitchFamily="18" charset="0"/>
                <a:cs typeface="Times New Roman" pitchFamily="18" charset="0"/>
              </a:rPr>
              <a:t> Nam</a:t>
            </a:r>
            <a:r>
              <a:rPr lang="en-US" sz="2400" smtClean="0">
                <a:solidFill>
                  <a:srgbClr val="0000FF"/>
                </a:solidFill>
                <a:latin typeface="Times New Roman" pitchFamily="18" charset="0"/>
                <a:cs typeface="Times New Roman" pitchFamily="18" charset="0"/>
              </a:rPr>
              <a:t>, Champa. </a:t>
            </a:r>
            <a:endParaRPr lang="en-US" sz="2400" dirty="0" smtClean="0">
              <a:solidFill>
                <a:srgbClr val="0000FF"/>
              </a:solidFill>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a:t>
            </a:r>
            <a:r>
              <a:rPr lang="en-US" sz="2400" dirty="0" err="1" smtClean="0">
                <a:solidFill>
                  <a:srgbClr val="0000FF"/>
                </a:solidFill>
                <a:latin typeface="Times New Roman" pitchFamily="18" charset="0"/>
                <a:cs typeface="Times New Roman" pitchFamily="18" charset="0"/>
              </a:rPr>
              <a:t>Đấu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tranh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giành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độc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lập</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thời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kì</a:t>
            </a:r>
            <a:r>
              <a:rPr lang="en-US" sz="2400" dirty="0" smtClean="0">
                <a:solidFill>
                  <a:srgbClr val="0000FF"/>
                </a:solidFill>
                <a:latin typeface="Times New Roman" pitchFamily="18" charset="0"/>
                <a:cs typeface="Times New Roman" pitchFamily="18" charset="0"/>
              </a:rPr>
              <a:t> </a:t>
            </a:r>
            <a:r>
              <a:rPr lang="en-US" sz="2400" err="1" smtClean="0">
                <a:solidFill>
                  <a:srgbClr val="0000FF"/>
                </a:solidFill>
                <a:latin typeface="Times New Roman" pitchFamily="18" charset="0"/>
                <a:cs typeface="Times New Roman" pitchFamily="18" charset="0"/>
              </a:rPr>
              <a:t>Bắc</a:t>
            </a:r>
            <a:r>
              <a:rPr lang="en-US" sz="2400" smtClean="0">
                <a:solidFill>
                  <a:srgbClr val="0000FF"/>
                </a:solidFill>
                <a:latin typeface="Times New Roman" pitchFamily="18" charset="0"/>
                <a:cs typeface="Times New Roman" pitchFamily="18" charset="0"/>
              </a:rPr>
              <a:t> thuộc; Triều </a:t>
            </a:r>
            <a:r>
              <a:rPr lang="en-US" sz="2400" dirty="0" err="1" smtClean="0">
                <a:solidFill>
                  <a:srgbClr val="0000FF"/>
                </a:solidFill>
                <a:latin typeface="Times New Roman" pitchFamily="18" charset="0"/>
                <a:cs typeface="Times New Roman" pitchFamily="18" charset="0"/>
              </a:rPr>
              <a:t>Lý</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triềuTrần</a:t>
            </a:r>
            <a:r>
              <a:rPr lang="en-US" sz="2400" smtClean="0">
                <a:solidFill>
                  <a:srgbClr val="0000FF"/>
                </a:solidFill>
                <a:latin typeface="Times New Roman" pitchFamily="18" charset="0"/>
                <a:cs typeface="Times New Roman" pitchFamily="18" charset="0"/>
              </a:rPr>
              <a:t>, Khởi nghĩa Lam </a:t>
            </a:r>
            <a:r>
              <a:rPr lang="en-US" sz="2400" dirty="0" err="1" smtClean="0">
                <a:solidFill>
                  <a:srgbClr val="0000FF"/>
                </a:solidFill>
                <a:latin typeface="Times New Roman" pitchFamily="18" charset="0"/>
                <a:cs typeface="Times New Roman" pitchFamily="18" charset="0"/>
              </a:rPr>
              <a:t>Sơn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và</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triều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Hậu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Lê</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Triều</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Nguyễn</a:t>
            </a:r>
            <a:r>
              <a:rPr lang="en-US" sz="2400" smtClean="0">
                <a:solidFill>
                  <a:srgbClr val="0000FF"/>
                </a:solidFill>
                <a:latin typeface="Times New Roman" pitchFamily="18" charset="0"/>
                <a:cs typeface="Times New Roman" pitchFamily="18" charset="0"/>
              </a:rPr>
              <a:t>; Cách mạng </a:t>
            </a:r>
            <a:r>
              <a:rPr lang="en-US" sz="2400" dirty="0" err="1" smtClean="0">
                <a:solidFill>
                  <a:srgbClr val="0000FF"/>
                </a:solidFill>
                <a:latin typeface="Times New Roman" pitchFamily="18" charset="0"/>
                <a:cs typeface="Times New Roman" pitchFamily="18" charset="0"/>
              </a:rPr>
              <a:t>tháng</a:t>
            </a:r>
            <a:r>
              <a:rPr lang="en-US" sz="2400" dirty="0" smtClean="0">
                <a:solidFill>
                  <a:srgbClr val="0000FF"/>
                </a:solidFill>
                <a:latin typeface="Times New Roman" pitchFamily="18" charset="0"/>
                <a:cs typeface="Times New Roman" pitchFamily="18" charset="0"/>
              </a:rPr>
              <a:t> 8/1945; </a:t>
            </a:r>
            <a:r>
              <a:rPr lang="en-US" sz="2400" dirty="0" err="1" smtClean="0">
                <a:solidFill>
                  <a:srgbClr val="0000FF"/>
                </a:solidFill>
                <a:latin typeface="Times New Roman" pitchFamily="18" charset="0"/>
                <a:cs typeface="Times New Roman" pitchFamily="18" charset="0"/>
              </a:rPr>
              <a:t>chiến</a:t>
            </a:r>
            <a:r>
              <a:rPr lang="en-US" sz="2400" dirty="0" smtClean="0">
                <a:solidFill>
                  <a:srgbClr val="0000FF"/>
                </a:solidFill>
                <a:latin typeface="Times New Roman" pitchFamily="18" charset="0"/>
                <a:cs typeface="Times New Roman" pitchFamily="18" charset="0"/>
              </a:rPr>
              <a:t> </a:t>
            </a:r>
            <a:r>
              <a:rPr lang="en-US" sz="2400" err="1" smtClean="0">
                <a:solidFill>
                  <a:srgbClr val="0000FF"/>
                </a:solidFill>
                <a:latin typeface="Times New Roman" pitchFamily="18" charset="0"/>
                <a:cs typeface="Times New Roman" pitchFamily="18" charset="0"/>
              </a:rPr>
              <a:t>dịch</a:t>
            </a:r>
            <a:r>
              <a:rPr lang="en-US" sz="2400" smtClean="0">
                <a:solidFill>
                  <a:srgbClr val="0000FF"/>
                </a:solidFill>
                <a:latin typeface="Times New Roman" pitchFamily="18" charset="0"/>
                <a:cs typeface="Times New Roman" pitchFamily="18" charset="0"/>
              </a:rPr>
              <a:t> Điện Biên Phủ, </a:t>
            </a:r>
            <a:r>
              <a:rPr lang="en-US" sz="2400" dirty="0" err="1" smtClean="0">
                <a:solidFill>
                  <a:srgbClr val="0000FF"/>
                </a:solidFill>
                <a:latin typeface="Times New Roman" pitchFamily="18" charset="0"/>
                <a:cs typeface="Times New Roman" pitchFamily="18" charset="0"/>
              </a:rPr>
              <a:t>chiến</a:t>
            </a:r>
            <a:r>
              <a:rPr lang="en-US" sz="2400" dirty="0" smtClean="0">
                <a:solidFill>
                  <a:srgbClr val="0000FF"/>
                </a:solidFill>
                <a:latin typeface="Times New Roman" pitchFamily="18" charset="0"/>
                <a:cs typeface="Times New Roman" pitchFamily="18" charset="0"/>
              </a:rPr>
              <a:t> </a:t>
            </a:r>
            <a:r>
              <a:rPr lang="en-US" sz="2400" err="1" smtClean="0">
                <a:solidFill>
                  <a:srgbClr val="0000FF"/>
                </a:solidFill>
                <a:latin typeface="Times New Roman" pitchFamily="18" charset="0"/>
                <a:cs typeface="Times New Roman" pitchFamily="18" charset="0"/>
              </a:rPr>
              <a:t>dịch</a:t>
            </a:r>
            <a:r>
              <a:rPr lang="en-US" sz="2400" smtClean="0">
                <a:solidFill>
                  <a:srgbClr val="0000FF"/>
                </a:solidFill>
                <a:latin typeface="Times New Roman" pitchFamily="18" charset="0"/>
                <a:cs typeface="Times New Roman" pitchFamily="18" charset="0"/>
              </a:rPr>
              <a:t> Hồ Chí Minh, </a:t>
            </a:r>
            <a:r>
              <a:rPr lang="en-US" sz="2400" dirty="0" err="1" smtClean="0">
                <a:solidFill>
                  <a:srgbClr val="0000FF"/>
                </a:solidFill>
                <a:latin typeface="Times New Roman" pitchFamily="18" charset="0"/>
                <a:cs typeface="Times New Roman" pitchFamily="18" charset="0"/>
              </a:rPr>
              <a:t>đất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nước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đổi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mới</a:t>
            </a:r>
            <a:r>
              <a:rPr lang="en-US" sz="2400" dirty="0" smtClean="0">
                <a:solidFill>
                  <a:srgbClr val="0000FF"/>
                </a:solidFill>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err="1" smtClean="0">
                <a:latin typeface="Times New Roman" pitchFamily="18" charset="0"/>
                <a:cs typeface="Times New Roman" pitchFamily="18" charset="0"/>
              </a:rPr>
              <a:t>láng</a:t>
            </a:r>
            <a:r>
              <a:rPr lang="en-US" sz="2400" smtClean="0">
                <a:latin typeface="Times New Roman" pitchFamily="18" charset="0"/>
                <a:cs typeface="Times New Roman" pitchFamily="18" charset="0"/>
              </a:rPr>
              <a:t> giềng:</a:t>
            </a:r>
            <a:r>
              <a:rPr lang="en-US" sz="2400" smtClean="0">
                <a:solidFill>
                  <a:srgbClr val="0000FF"/>
                </a:solidFill>
                <a:latin typeface="Times New Roman" pitchFamily="18" charset="0"/>
                <a:cs typeface="Times New Roman" pitchFamily="18" charset="0"/>
              </a:rPr>
              <a:t>Trung Quốc, </a:t>
            </a:r>
            <a:r>
              <a:rPr lang="en-US" sz="2400" dirty="0" err="1" smtClean="0">
                <a:solidFill>
                  <a:srgbClr val="0000FF"/>
                </a:solidFill>
                <a:latin typeface="Times New Roman" pitchFamily="18" charset="0"/>
                <a:cs typeface="Times New Roman" pitchFamily="18" charset="0"/>
              </a:rPr>
              <a:t>Lào</a:t>
            </a:r>
            <a:r>
              <a:rPr lang="en-US" sz="2400" smtClean="0">
                <a:solidFill>
                  <a:srgbClr val="0000FF"/>
                </a:solidFill>
                <a:latin typeface="Times New Roman" pitchFamily="18" charset="0"/>
                <a:cs typeface="Times New Roman" pitchFamily="18" charset="0"/>
              </a:rPr>
              <a:t>; Cam Pu Chia, </a:t>
            </a:r>
            <a:r>
              <a:rPr lang="en-US" sz="2400" dirty="0" smtClean="0">
                <a:solidFill>
                  <a:srgbClr val="0000FF"/>
                </a:solidFill>
                <a:latin typeface="Times New Roman" pitchFamily="18" charset="0"/>
                <a:cs typeface="Times New Roman" pitchFamily="18" charset="0"/>
              </a:rPr>
              <a:t>ASEAN</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Một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số</a:t>
            </a:r>
            <a:r>
              <a:rPr lang="en-US" sz="2400" dirty="0" smtClean="0">
                <a:solidFill>
                  <a:srgbClr val="0000FF"/>
                </a:solidFill>
                <a:latin typeface="Times New Roman" pitchFamily="18" charset="0"/>
                <a:cs typeface="Times New Roman" pitchFamily="18" charset="0"/>
              </a:rPr>
              <a:t> </a:t>
            </a:r>
            <a:r>
              <a:rPr lang="en-US" sz="2400" err="1" smtClean="0">
                <a:solidFill>
                  <a:srgbClr val="0000FF"/>
                </a:solidFill>
                <a:latin typeface="Times New Roman" pitchFamily="18" charset="0"/>
                <a:cs typeface="Times New Roman" pitchFamily="18" charset="0"/>
              </a:rPr>
              <a:t>nền</a:t>
            </a:r>
            <a:r>
              <a:rPr lang="en-US" sz="2400" smtClean="0">
                <a:solidFill>
                  <a:srgbClr val="0000FF"/>
                </a:solidFill>
                <a:latin typeface="Times New Roman" pitchFamily="18" charset="0"/>
                <a:cs typeface="Times New Roman" pitchFamily="18" charset="0"/>
              </a:rPr>
              <a:t> văn minh </a:t>
            </a:r>
            <a:r>
              <a:rPr lang="en-US" sz="2400" dirty="0" err="1" smtClean="0">
                <a:solidFill>
                  <a:srgbClr val="0000FF"/>
                </a:solidFill>
                <a:latin typeface="Times New Roman" pitchFamily="18" charset="0"/>
                <a:cs typeface="Times New Roman" pitchFamily="18" charset="0"/>
              </a:rPr>
              <a:t>nổi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tiếng</a:t>
            </a:r>
            <a:r>
              <a:rPr lang="en-US" sz="2400" dirty="0" smtClean="0">
                <a:solidFill>
                  <a:srgbClr val="0000FF"/>
                </a:solidFill>
                <a:latin typeface="Times New Roman" pitchFamily="18" charset="0"/>
                <a:cs typeface="Times New Roman" pitchFamily="18" charset="0"/>
              </a:rPr>
              <a:t>: Ai </a:t>
            </a:r>
            <a:r>
              <a:rPr lang="en-US" sz="2400" dirty="0" err="1" smtClean="0">
                <a:solidFill>
                  <a:srgbClr val="0000FF"/>
                </a:solidFill>
                <a:latin typeface="Times New Roman" pitchFamily="18" charset="0"/>
                <a:cs typeface="Times New Roman" pitchFamily="18" charset="0"/>
              </a:rPr>
              <a:t>Cập</a:t>
            </a:r>
            <a:r>
              <a:rPr lang="en-US" sz="2400" dirty="0" smtClean="0">
                <a:solidFill>
                  <a:srgbClr val="0000FF"/>
                </a:solidFill>
                <a:latin typeface="Times New Roman" pitchFamily="18" charset="0"/>
                <a:cs typeface="Times New Roman" pitchFamily="18" charset="0"/>
              </a:rPr>
              <a:t>, Hi </a:t>
            </a:r>
            <a:r>
              <a:rPr lang="en-US" sz="2400" dirty="0" err="1" smtClean="0">
                <a:solidFill>
                  <a:srgbClr val="0000FF"/>
                </a:solidFill>
                <a:latin typeface="Times New Roman" pitchFamily="18" charset="0"/>
                <a:cs typeface="Times New Roman" pitchFamily="18" charset="0"/>
              </a:rPr>
              <a:t>Lạp</a:t>
            </a:r>
            <a:r>
              <a:rPr lang="en-US" sz="2400" dirty="0" smtClean="0">
                <a:solidFill>
                  <a:srgbClr val="0000FF"/>
                </a:solidFill>
                <a:latin typeface="Times New Roman" pitchFamily="18" charset="0"/>
                <a:cs typeface="Times New Roman" pitchFamily="18" charset="0"/>
              </a:rPr>
              <a:t> </a:t>
            </a:r>
          </a:p>
          <a:p>
            <a:r>
              <a:rPr lang="en-US" sz="2400" dirty="0" smtClean="0">
                <a:latin typeface="Times New Roman" pitchFamily="18" charset="0"/>
                <a:cs typeface="Times New Roman" pitchFamily="18" charset="0"/>
              </a:rPr>
              <a:t>Chung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XD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endParaRPr lang="en-US" sz="24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checkerboard(across)">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checkerboard(across)">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checkerboard(across)">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err="1" smtClean="0"/>
              <a:t>Mức</a:t>
            </a:r>
            <a:r>
              <a:rPr lang="en-US" dirty="0" smtClean="0"/>
              <a:t> 1.</a:t>
            </a: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algn="just">
              <a:buNone/>
            </a:pPr>
            <a:r>
              <a:rPr lang="en-US" dirty="0" smtClean="0"/>
              <a:t>		</a:t>
            </a:r>
            <a:r>
              <a:rPr lang="en-US" dirty="0" smtClean="0"/>
              <a:t> </a:t>
            </a:r>
            <a:r>
              <a:rPr lang="en-US" sz="3500" dirty="0" err="1" smtClean="0"/>
              <a:t>Khoanh</a:t>
            </a:r>
            <a:r>
              <a:rPr lang="en-US" sz="3500" dirty="0" smtClean="0"/>
              <a:t> </a:t>
            </a:r>
            <a:r>
              <a:rPr lang="en-US" sz="3500" dirty="0" err="1" smtClean="0"/>
              <a:t>vào</a:t>
            </a:r>
            <a:r>
              <a:rPr lang="en-US" sz="3500" dirty="0" smtClean="0"/>
              <a:t> </a:t>
            </a:r>
            <a:r>
              <a:rPr lang="en-US" sz="3500" dirty="0" err="1" smtClean="0"/>
              <a:t>chữ</a:t>
            </a:r>
            <a:r>
              <a:rPr lang="en-US" sz="3500" dirty="0" smtClean="0"/>
              <a:t> </a:t>
            </a:r>
            <a:r>
              <a:rPr lang="en-US" sz="3500" dirty="0" err="1" smtClean="0"/>
              <a:t>cái</a:t>
            </a:r>
            <a:r>
              <a:rPr lang="en-US" sz="3500" dirty="0" smtClean="0"/>
              <a:t> </a:t>
            </a:r>
            <a:r>
              <a:rPr lang="en-US" sz="3500" dirty="0" err="1" smtClean="0"/>
              <a:t>trước</a:t>
            </a:r>
            <a:r>
              <a:rPr lang="en-US" sz="3500" dirty="0" smtClean="0"/>
              <a:t> </a:t>
            </a:r>
            <a:r>
              <a:rPr lang="en-US" sz="3500" dirty="0" err="1" smtClean="0"/>
              <a:t>những</a:t>
            </a:r>
            <a:r>
              <a:rPr lang="en-US" sz="3500" dirty="0" smtClean="0"/>
              <a:t> </a:t>
            </a:r>
            <a:r>
              <a:rPr lang="en-US" sz="3500" dirty="0" err="1" smtClean="0"/>
              <a:t>câu</a:t>
            </a:r>
            <a:r>
              <a:rPr lang="en-US" sz="3500" dirty="0" smtClean="0"/>
              <a:t> </a:t>
            </a:r>
            <a:r>
              <a:rPr lang="en-US" sz="3500" dirty="0" err="1" smtClean="0"/>
              <a:t>trả</a:t>
            </a:r>
            <a:r>
              <a:rPr lang="en-US" sz="3500" dirty="0" smtClean="0"/>
              <a:t> </a:t>
            </a:r>
            <a:r>
              <a:rPr lang="en-US" sz="3500" dirty="0" err="1" smtClean="0"/>
              <a:t>lời</a:t>
            </a:r>
            <a:r>
              <a:rPr lang="en-US" sz="3500" dirty="0" smtClean="0"/>
              <a:t> </a:t>
            </a:r>
            <a:r>
              <a:rPr lang="en-US" sz="3500" dirty="0" err="1" smtClean="0"/>
              <a:t>đúng</a:t>
            </a:r>
            <a:r>
              <a:rPr lang="en-US" sz="3500" dirty="0" smtClean="0"/>
              <a:t>:</a:t>
            </a:r>
          </a:p>
          <a:p>
            <a:pPr algn="just">
              <a:buNone/>
            </a:pPr>
            <a:r>
              <a:rPr lang="en-US" sz="3500" dirty="0" smtClean="0"/>
              <a:t>	</a:t>
            </a:r>
            <a:r>
              <a:rPr lang="en-US" sz="3500" dirty="0" err="1" smtClean="0"/>
              <a:t>Ngô</a:t>
            </a:r>
            <a:r>
              <a:rPr lang="en-US" sz="3500" dirty="0" smtClean="0"/>
              <a:t> </a:t>
            </a:r>
            <a:r>
              <a:rPr lang="en-US" sz="3500" dirty="0" err="1" smtClean="0"/>
              <a:t>Quyền</a:t>
            </a:r>
            <a:r>
              <a:rPr lang="en-US" sz="3500" dirty="0" smtClean="0"/>
              <a:t> </a:t>
            </a:r>
            <a:r>
              <a:rPr lang="en-US" sz="3500" dirty="0" err="1" smtClean="0"/>
              <a:t>đã</a:t>
            </a:r>
            <a:r>
              <a:rPr lang="en-US" sz="3500" dirty="0" smtClean="0"/>
              <a:t> </a:t>
            </a:r>
            <a:r>
              <a:rPr lang="en-US" sz="3500" dirty="0" err="1" smtClean="0"/>
              <a:t>dùng</a:t>
            </a:r>
            <a:r>
              <a:rPr lang="en-US" sz="3500" dirty="0" smtClean="0"/>
              <a:t> </a:t>
            </a:r>
            <a:r>
              <a:rPr lang="en-US" sz="3500" dirty="0" err="1" smtClean="0"/>
              <a:t>kế</a:t>
            </a:r>
            <a:r>
              <a:rPr lang="en-US" sz="3500" dirty="0" smtClean="0"/>
              <a:t> </a:t>
            </a:r>
            <a:r>
              <a:rPr lang="en-US" sz="3500" dirty="0" err="1" smtClean="0"/>
              <a:t>nào</a:t>
            </a:r>
            <a:r>
              <a:rPr lang="en-US" sz="3500" dirty="0" smtClean="0"/>
              <a:t> </a:t>
            </a:r>
            <a:r>
              <a:rPr lang="en-US" sz="3500" dirty="0" err="1" smtClean="0"/>
              <a:t>để</a:t>
            </a:r>
            <a:r>
              <a:rPr lang="en-US" sz="3500" dirty="0" smtClean="0"/>
              <a:t> </a:t>
            </a:r>
            <a:r>
              <a:rPr lang="en-US" sz="3500" dirty="0" err="1" smtClean="0"/>
              <a:t>tiêu</a:t>
            </a:r>
            <a:r>
              <a:rPr lang="en-US" sz="3500" dirty="0" smtClean="0"/>
              <a:t> </a:t>
            </a:r>
            <a:r>
              <a:rPr lang="en-US" sz="3500" dirty="0" err="1" smtClean="0"/>
              <a:t>diệt</a:t>
            </a:r>
            <a:r>
              <a:rPr lang="en-US" sz="3500" dirty="0" smtClean="0"/>
              <a:t> </a:t>
            </a:r>
            <a:r>
              <a:rPr lang="en-US" sz="3500" dirty="0" err="1" smtClean="0"/>
              <a:t>giặc</a:t>
            </a:r>
            <a:r>
              <a:rPr lang="en-US" sz="3500" dirty="0" smtClean="0"/>
              <a:t> </a:t>
            </a:r>
            <a:r>
              <a:rPr lang="en-US" sz="3500" dirty="0" err="1" smtClean="0"/>
              <a:t>trên</a:t>
            </a:r>
            <a:r>
              <a:rPr lang="en-US" sz="3500" dirty="0" smtClean="0"/>
              <a:t> </a:t>
            </a:r>
            <a:r>
              <a:rPr lang="en-US" sz="3500" dirty="0" err="1" smtClean="0"/>
              <a:t>sông</a:t>
            </a:r>
            <a:r>
              <a:rPr lang="en-US" sz="3500" dirty="0" smtClean="0"/>
              <a:t> </a:t>
            </a:r>
            <a:r>
              <a:rPr lang="en-US" sz="3500" dirty="0" err="1" smtClean="0"/>
              <a:t>Bạch</a:t>
            </a:r>
            <a:r>
              <a:rPr lang="en-US" sz="3500" dirty="0" smtClean="0"/>
              <a:t> </a:t>
            </a:r>
            <a:r>
              <a:rPr lang="en-US" sz="3500" dirty="0" err="1" smtClean="0"/>
              <a:t>Đằng</a:t>
            </a:r>
            <a:r>
              <a:rPr lang="en-US" sz="3500" dirty="0" smtClean="0"/>
              <a:t>?</a:t>
            </a:r>
          </a:p>
          <a:p>
            <a:pPr algn="just">
              <a:buNone/>
            </a:pPr>
            <a:r>
              <a:rPr lang="en-US" sz="3500" dirty="0" smtClean="0"/>
              <a:t>A) </a:t>
            </a:r>
            <a:r>
              <a:rPr lang="en-US" sz="3500" dirty="0" err="1" smtClean="0"/>
              <a:t>Vót</a:t>
            </a:r>
            <a:r>
              <a:rPr lang="en-US" sz="3500" dirty="0" smtClean="0"/>
              <a:t> </a:t>
            </a:r>
            <a:r>
              <a:rPr lang="en-US" sz="3500" dirty="0" err="1" smtClean="0"/>
              <a:t>nhọn</a:t>
            </a:r>
            <a:r>
              <a:rPr lang="en-US" sz="3500" dirty="0" smtClean="0"/>
              <a:t> </a:t>
            </a:r>
            <a:r>
              <a:rPr lang="en-US" sz="3500" dirty="0" err="1" smtClean="0"/>
              <a:t>cọc</a:t>
            </a:r>
            <a:r>
              <a:rPr lang="en-US" sz="3500" dirty="0" smtClean="0"/>
              <a:t> </a:t>
            </a:r>
            <a:r>
              <a:rPr lang="en-US" sz="3500" dirty="0" err="1" smtClean="0"/>
              <a:t>gỗ</a:t>
            </a:r>
            <a:r>
              <a:rPr lang="en-US" sz="3500" dirty="0" smtClean="0"/>
              <a:t>, </a:t>
            </a:r>
            <a:r>
              <a:rPr lang="en-US" sz="3500" dirty="0" err="1" smtClean="0"/>
              <a:t>bịt</a:t>
            </a:r>
            <a:r>
              <a:rPr lang="en-US" sz="3500" dirty="0" smtClean="0"/>
              <a:t> </a:t>
            </a:r>
            <a:r>
              <a:rPr lang="en-US" sz="3500" dirty="0" err="1" smtClean="0"/>
              <a:t>sắt</a:t>
            </a:r>
            <a:r>
              <a:rPr lang="en-US" sz="3500" dirty="0" smtClean="0"/>
              <a:t> </a:t>
            </a:r>
            <a:r>
              <a:rPr lang="en-US" sz="3500" dirty="0" err="1" smtClean="0"/>
              <a:t>rồi</a:t>
            </a:r>
            <a:r>
              <a:rPr lang="en-US" sz="3500" dirty="0" smtClean="0"/>
              <a:t> </a:t>
            </a:r>
            <a:r>
              <a:rPr lang="en-US" sz="3500" dirty="0" err="1" smtClean="0"/>
              <a:t>chôn</a:t>
            </a:r>
            <a:r>
              <a:rPr lang="en-US" sz="3500" dirty="0" smtClean="0"/>
              <a:t> </a:t>
            </a:r>
            <a:r>
              <a:rPr lang="en-US" sz="3500" dirty="0" err="1" smtClean="0"/>
              <a:t>xuống</a:t>
            </a:r>
            <a:r>
              <a:rPr lang="en-US" sz="3500" dirty="0" smtClean="0"/>
              <a:t> </a:t>
            </a:r>
            <a:r>
              <a:rPr lang="en-US" sz="3500" dirty="0" err="1" smtClean="0"/>
              <a:t>lòng</a:t>
            </a:r>
            <a:r>
              <a:rPr lang="en-US" sz="3500" dirty="0" smtClean="0"/>
              <a:t> </a:t>
            </a:r>
            <a:r>
              <a:rPr lang="en-US" sz="3500" dirty="0" err="1" smtClean="0"/>
              <a:t>sông</a:t>
            </a:r>
            <a:r>
              <a:rPr lang="en-US" sz="3500" dirty="0" smtClean="0"/>
              <a:t>.</a:t>
            </a:r>
          </a:p>
          <a:p>
            <a:pPr algn="just">
              <a:buNone/>
            </a:pPr>
            <a:r>
              <a:rPr lang="en-US" sz="3500" dirty="0" smtClean="0"/>
              <a:t>B) </a:t>
            </a:r>
            <a:r>
              <a:rPr lang="en-US" sz="3500" dirty="0" err="1" smtClean="0"/>
              <a:t>Giảng</a:t>
            </a:r>
            <a:r>
              <a:rPr lang="en-US" sz="3500" dirty="0" smtClean="0"/>
              <a:t> </a:t>
            </a:r>
            <a:r>
              <a:rPr lang="en-US" sz="3500" dirty="0" err="1" smtClean="0"/>
              <a:t>hòa</a:t>
            </a:r>
            <a:r>
              <a:rPr lang="en-US" sz="3500" dirty="0" smtClean="0"/>
              <a:t> </a:t>
            </a:r>
            <a:r>
              <a:rPr lang="en-US" sz="3500" dirty="0" err="1" smtClean="0"/>
              <a:t>với</a:t>
            </a:r>
            <a:r>
              <a:rPr lang="en-US" sz="3500" dirty="0" smtClean="0"/>
              <a:t> </a:t>
            </a:r>
            <a:r>
              <a:rPr lang="en-US" sz="3500" dirty="0" err="1" smtClean="0"/>
              <a:t>địch</a:t>
            </a:r>
            <a:endParaRPr lang="en-US" sz="3500" dirty="0" smtClean="0"/>
          </a:p>
          <a:p>
            <a:pPr algn="just">
              <a:buNone/>
            </a:pPr>
            <a:r>
              <a:rPr lang="en-US" sz="3500" dirty="0" smtClean="0"/>
              <a:t>C) </a:t>
            </a:r>
            <a:r>
              <a:rPr lang="en-US" sz="3500" dirty="0" err="1" smtClean="0"/>
              <a:t>Dùng</a:t>
            </a:r>
            <a:r>
              <a:rPr lang="en-US" sz="3500" dirty="0" smtClean="0"/>
              <a:t> </a:t>
            </a:r>
            <a:r>
              <a:rPr lang="en-US" sz="3500" dirty="0" err="1" smtClean="0"/>
              <a:t>lửa</a:t>
            </a:r>
            <a:r>
              <a:rPr lang="en-US" sz="3500" dirty="0" smtClean="0"/>
              <a:t> </a:t>
            </a:r>
            <a:r>
              <a:rPr lang="en-US" sz="3500" dirty="0" err="1" smtClean="0"/>
              <a:t>đốt</a:t>
            </a:r>
            <a:r>
              <a:rPr lang="en-US" sz="3500" dirty="0" smtClean="0"/>
              <a:t> </a:t>
            </a:r>
            <a:r>
              <a:rPr lang="en-US" sz="3500" dirty="0" err="1" smtClean="0"/>
              <a:t>thuyền</a:t>
            </a:r>
            <a:r>
              <a:rPr lang="en-US" sz="3500" dirty="0" smtClean="0"/>
              <a:t> </a:t>
            </a:r>
            <a:r>
              <a:rPr lang="en-US" sz="3500" dirty="0" err="1" smtClean="0"/>
              <a:t>giặc</a:t>
            </a:r>
            <a:endParaRPr lang="en-US" sz="3500" dirty="0" smtClean="0"/>
          </a:p>
          <a:p>
            <a:pPr algn="just">
              <a:buNone/>
            </a:pPr>
            <a:r>
              <a:rPr lang="en-US" sz="3500" dirty="0" smtClean="0"/>
              <a:t>D) Cho </a:t>
            </a:r>
            <a:r>
              <a:rPr lang="en-US" sz="3500" dirty="0" err="1" smtClean="0"/>
              <a:t>quân</a:t>
            </a:r>
            <a:r>
              <a:rPr lang="en-US" sz="3500" dirty="0" smtClean="0"/>
              <a:t> </a:t>
            </a:r>
            <a:r>
              <a:rPr lang="en-US" sz="3500" dirty="0" err="1" smtClean="0"/>
              <a:t>mai</a:t>
            </a:r>
            <a:r>
              <a:rPr lang="en-US" sz="3500" dirty="0" smtClean="0"/>
              <a:t> </a:t>
            </a:r>
            <a:r>
              <a:rPr lang="en-US" sz="3500" dirty="0" err="1" smtClean="0"/>
              <a:t>phục</a:t>
            </a:r>
            <a:r>
              <a:rPr lang="en-US" sz="3500" dirty="0" smtClean="0"/>
              <a:t> </a:t>
            </a:r>
            <a:r>
              <a:rPr lang="en-US" sz="3500" dirty="0" err="1" smtClean="0"/>
              <a:t>hai</a:t>
            </a:r>
            <a:r>
              <a:rPr lang="en-US" sz="3500" dirty="0" smtClean="0"/>
              <a:t> </a:t>
            </a:r>
            <a:r>
              <a:rPr lang="en-US" sz="3500" dirty="0" err="1" smtClean="0"/>
              <a:t>bên</a:t>
            </a:r>
            <a:r>
              <a:rPr lang="en-US" sz="3500" dirty="0" smtClean="0"/>
              <a:t> </a:t>
            </a:r>
            <a:r>
              <a:rPr lang="en-US" sz="3500" dirty="0" err="1" smtClean="0"/>
              <a:t>bờ</a:t>
            </a:r>
            <a:r>
              <a:rPr lang="en-US" sz="3500" dirty="0" smtClean="0"/>
              <a:t>, </a:t>
            </a:r>
            <a:r>
              <a:rPr lang="en-US" sz="3500" dirty="0" err="1" smtClean="0"/>
              <a:t>đợi</a:t>
            </a:r>
            <a:r>
              <a:rPr lang="en-US" sz="3500" dirty="0" smtClean="0"/>
              <a:t> </a:t>
            </a:r>
            <a:r>
              <a:rPr lang="en-US" sz="3500" dirty="0" err="1" smtClean="0"/>
              <a:t>thời</a:t>
            </a:r>
            <a:r>
              <a:rPr lang="en-US" sz="3500" dirty="0" smtClean="0"/>
              <a:t> </a:t>
            </a:r>
            <a:r>
              <a:rPr lang="en-US" sz="3500" dirty="0" err="1" smtClean="0"/>
              <a:t>cơ</a:t>
            </a:r>
            <a:r>
              <a:rPr lang="en-US" sz="3500" dirty="0" smtClean="0"/>
              <a:t> </a:t>
            </a:r>
            <a:r>
              <a:rPr lang="en-US" sz="3500" dirty="0" err="1" smtClean="0"/>
              <a:t>đánh</a:t>
            </a:r>
            <a:r>
              <a:rPr lang="en-US" sz="3500" dirty="0" smtClean="0"/>
              <a:t> </a:t>
            </a:r>
            <a:r>
              <a:rPr lang="en-US" sz="3500" dirty="0" err="1" smtClean="0"/>
              <a:t>úp</a:t>
            </a:r>
            <a:r>
              <a:rPr lang="en-US" sz="3500" dirty="0" smtClean="0"/>
              <a:t>.</a:t>
            </a:r>
          </a:p>
          <a:p>
            <a:endParaRPr lang="en-US" dirty="0"/>
          </a:p>
          <a:p>
            <a:endParaRPr lang="en-US" dirty="0"/>
          </a:p>
        </p:txBody>
      </p:sp>
    </p:spTree>
    <p:extLst>
      <p:ext uri="{BB962C8B-B14F-4D97-AF65-F5344CB8AC3E}">
        <p14:creationId xmlns:p14="http://schemas.microsoft.com/office/powerpoint/2010/main" xmlns="" val="192776972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Mức</a:t>
            </a:r>
            <a:r>
              <a:rPr lang="en-US" dirty="0" smtClean="0"/>
              <a:t> 2</a:t>
            </a:r>
            <a:endParaRPr lang="en-US" dirty="0"/>
          </a:p>
        </p:txBody>
      </p:sp>
      <p:sp>
        <p:nvSpPr>
          <p:cNvPr id="3" name="Content Placeholder 2"/>
          <p:cNvSpPr>
            <a:spLocks noGrp="1"/>
          </p:cNvSpPr>
          <p:nvPr>
            <p:ph idx="1"/>
          </p:nvPr>
        </p:nvSpPr>
        <p:spPr/>
        <p:txBody>
          <a:bodyPr>
            <a:normAutofit fontScale="92500" lnSpcReduction="10000"/>
          </a:bodyPr>
          <a:lstStyle/>
          <a:p>
            <a:pPr marL="0" algn="just">
              <a:spcBef>
                <a:spcPts val="300"/>
              </a:spcBef>
            </a:pPr>
            <a:r>
              <a:rPr lang="en-US" dirty="0" err="1">
                <a:solidFill>
                  <a:srgbClr val="0000FF"/>
                </a:solidFill>
                <a:latin typeface="Times New Roman" pitchFamily="18" charset="0"/>
                <a:cs typeface="Times New Roman" pitchFamily="18" charset="0"/>
              </a:rPr>
              <a:t>Hiểu</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biết</a:t>
            </a:r>
            <a:r>
              <a:rPr lang="en-US" dirty="0">
                <a:solidFill>
                  <a:srgbClr val="0000FF"/>
                </a:solidFill>
                <a:latin typeface="Times New Roman" pitchFamily="18" charset="0"/>
                <a:cs typeface="Times New Roman" pitchFamily="18" charset="0"/>
              </a:rPr>
              <a:t> KT, KN </a:t>
            </a:r>
            <a:r>
              <a:rPr lang="en-US" dirty="0" err="1">
                <a:solidFill>
                  <a:srgbClr val="0000FF"/>
                </a:solidFill>
                <a:latin typeface="Times New Roman" pitchFamily="18" charset="0"/>
                <a:cs typeface="Times New Roman" pitchFamily="18" charset="0"/>
              </a:rPr>
              <a:t>đã</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học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trình</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bày</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giải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thích</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được</a:t>
            </a:r>
            <a:r>
              <a:rPr lang="en-US" dirty="0">
                <a:solidFill>
                  <a:srgbClr val="0000FF"/>
                </a:solidFill>
                <a:latin typeface="Times New Roman" pitchFamily="18" charset="0"/>
                <a:cs typeface="Times New Roman" pitchFamily="18" charset="0"/>
              </a:rPr>
              <a:t> KT </a:t>
            </a:r>
            <a:r>
              <a:rPr lang="en-US" dirty="0" err="1">
                <a:solidFill>
                  <a:srgbClr val="0000FF"/>
                </a:solidFill>
                <a:latin typeface="Times New Roman" pitchFamily="18" charset="0"/>
                <a:cs typeface="Times New Roman" pitchFamily="18" charset="0"/>
              </a:rPr>
              <a:t>theo</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cách</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hiểu</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của</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cá</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nhân</a:t>
            </a:r>
            <a:r>
              <a:rPr lang="en-US" dirty="0" smtClean="0">
                <a:solidFill>
                  <a:srgbClr val="0000FF"/>
                </a:solidFill>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so </a:t>
            </a:r>
            <a:r>
              <a:rPr lang="en-US" dirty="0" err="1">
                <a:latin typeface="Times New Roman" pitchFamily="18" charset="0"/>
                <a:cs typeface="Times New Roman" pitchFamily="18" charset="0"/>
              </a:rPr>
              <a:t>sánh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nói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quát</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hiểu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kiện</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biết</a:t>
            </a:r>
            <a:r>
              <a:rPr lang="en-US" dirty="0" smtClean="0">
                <a:latin typeface="Times New Roman" pitchFamily="18" charset="0"/>
                <a:cs typeface="Times New Roman" pitchFamily="18" charset="0"/>
              </a:rPr>
              <a:t>).</a:t>
            </a:r>
          </a:p>
          <a:p>
            <a:pPr marL="0" algn="just">
              <a:spcBef>
                <a:spcPts val="300"/>
              </a:spcBef>
              <a:buNone/>
            </a:pPr>
            <a:r>
              <a:rPr lang="en-US" dirty="0" smtClean="0">
                <a:latin typeface="Times New Roman" pitchFamily="18" charset="0"/>
                <a:ea typeface="Calibri"/>
                <a:cs typeface="Times New Roman" pitchFamily="18" charset="0"/>
              </a:rPr>
              <a:t>VD: </a:t>
            </a:r>
            <a:r>
              <a:rPr lang="en-US" dirty="0" err="1" smtClean="0">
                <a:latin typeface="Times New Roman" pitchFamily="18" charset="0"/>
                <a:ea typeface="Calibri"/>
                <a:cs typeface="Times New Roman" pitchFamily="18" charset="0"/>
              </a:rPr>
              <a:t>Vì</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sao</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Nguyễn</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Tất</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Thành</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không</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tán</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thành</a:t>
            </a:r>
            <a:r>
              <a:rPr lang="en-US" dirty="0" smtClean="0">
                <a:latin typeface="Times New Roman" pitchFamily="18" charset="0"/>
                <a:ea typeface="Calibri"/>
                <a:cs typeface="Times New Roman" pitchFamily="18" charset="0"/>
              </a:rPr>
              <a:t> con </a:t>
            </a:r>
            <a:r>
              <a:rPr lang="en-US" dirty="0" err="1" smtClean="0">
                <a:latin typeface="Times New Roman" pitchFamily="18" charset="0"/>
                <a:ea typeface="Calibri"/>
                <a:cs typeface="Times New Roman" pitchFamily="18" charset="0"/>
              </a:rPr>
              <a:t>đường</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cứu</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nước</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của</a:t>
            </a:r>
            <a:r>
              <a:rPr lang="en-US" dirty="0" smtClean="0">
                <a:latin typeface="Times New Roman" pitchFamily="18" charset="0"/>
                <a:ea typeface="Calibri"/>
                <a:cs typeface="Times New Roman" pitchFamily="18" charset="0"/>
              </a:rPr>
              <a:t> </a:t>
            </a:r>
            <a:r>
              <a:rPr lang="en-US" dirty="0" err="1" smtClean="0">
                <a:latin typeface="Times New Roman" pitchFamily="18" charset="0"/>
                <a:ea typeface="Calibri"/>
                <a:cs typeface="Times New Roman" pitchFamily="18" charset="0"/>
              </a:rPr>
              <a:t>cụ</a:t>
            </a:r>
            <a:r>
              <a:rPr lang="en-US" dirty="0" smtClean="0">
                <a:latin typeface="Times New Roman" pitchFamily="18" charset="0"/>
                <a:ea typeface="Calibri"/>
                <a:cs typeface="Times New Roman" pitchFamily="18" charset="0"/>
              </a:rPr>
              <a:t> PBC, PCT ?</a:t>
            </a:r>
            <a:endParaRPr lang="en-US" dirty="0">
              <a:latin typeface="Times New Roman" pitchFamily="18" charset="0"/>
              <a:ea typeface="Calibri"/>
              <a:cs typeface="Times New Roman" pitchFamily="18" charset="0"/>
            </a:endParaRPr>
          </a:p>
          <a:p>
            <a:pPr marL="0" algn="just">
              <a:spcBef>
                <a:spcPts val="300"/>
              </a:spcBef>
              <a:buNone/>
            </a:pPr>
            <a:r>
              <a:rPr lang="en-US" dirty="0" smtClean="0"/>
              <a:t> </a:t>
            </a:r>
            <a:r>
              <a:rPr lang="en-US" dirty="0" err="1" smtClean="0"/>
              <a:t>Vì</a:t>
            </a:r>
            <a:r>
              <a:rPr lang="en-US" dirty="0" smtClean="0"/>
              <a:t> </a:t>
            </a:r>
            <a:r>
              <a:rPr lang="en-US" dirty="0" err="1" smtClean="0"/>
              <a:t>sao</a:t>
            </a:r>
            <a:r>
              <a:rPr lang="en-US" dirty="0" smtClean="0"/>
              <a:t> </a:t>
            </a:r>
            <a:r>
              <a:rPr lang="en-US" dirty="0" err="1" smtClean="0"/>
              <a:t>những</a:t>
            </a:r>
            <a:r>
              <a:rPr lang="en-US" dirty="0" smtClean="0"/>
              <a:t> </a:t>
            </a:r>
            <a:r>
              <a:rPr lang="en-US" dirty="0" err="1" smtClean="0"/>
              <a:t>đề</a:t>
            </a:r>
            <a:r>
              <a:rPr lang="en-US" dirty="0" smtClean="0"/>
              <a:t> </a:t>
            </a:r>
            <a:r>
              <a:rPr lang="en-US" dirty="0" err="1" smtClean="0"/>
              <a:t>nghị</a:t>
            </a:r>
            <a:r>
              <a:rPr lang="en-US" dirty="0" smtClean="0"/>
              <a:t> </a:t>
            </a:r>
            <a:r>
              <a:rPr lang="en-US" dirty="0" err="1" smtClean="0"/>
              <a:t>canh</a:t>
            </a:r>
            <a:r>
              <a:rPr lang="en-US" dirty="0" smtClean="0"/>
              <a:t> </a:t>
            </a:r>
            <a:r>
              <a:rPr lang="en-US" dirty="0" err="1" smtClean="0"/>
              <a:t>tân</a:t>
            </a:r>
            <a:r>
              <a:rPr lang="en-US" dirty="0" smtClean="0"/>
              <a:t> </a:t>
            </a:r>
            <a:r>
              <a:rPr lang="en-US" dirty="0" err="1" smtClean="0"/>
              <a:t>đất</a:t>
            </a:r>
            <a:r>
              <a:rPr lang="en-US" dirty="0" smtClean="0"/>
              <a:t> </a:t>
            </a:r>
            <a:r>
              <a:rPr lang="en-US" dirty="0" err="1" smtClean="0"/>
              <a:t>nước</a:t>
            </a:r>
            <a:r>
              <a:rPr lang="en-US" dirty="0" smtClean="0"/>
              <a:t> </a:t>
            </a:r>
            <a:r>
              <a:rPr lang="en-US" dirty="0" err="1" smtClean="0"/>
              <a:t>của</a:t>
            </a:r>
            <a:r>
              <a:rPr lang="en-US" dirty="0" smtClean="0"/>
              <a:t> </a:t>
            </a:r>
            <a:r>
              <a:rPr lang="en-US" dirty="0" err="1" smtClean="0"/>
              <a:t>Nguyễn</a:t>
            </a:r>
            <a:r>
              <a:rPr lang="en-US" dirty="0" smtClean="0"/>
              <a:t> </a:t>
            </a:r>
            <a:r>
              <a:rPr lang="en-US" dirty="0" err="1" smtClean="0"/>
              <a:t>Trường</a:t>
            </a:r>
            <a:r>
              <a:rPr lang="en-US" dirty="0" smtClean="0"/>
              <a:t> </a:t>
            </a:r>
            <a:r>
              <a:rPr lang="en-US" dirty="0" err="1" smtClean="0"/>
              <a:t>Tộ</a:t>
            </a:r>
            <a:r>
              <a:rPr lang="en-US" dirty="0" smtClean="0"/>
              <a:t> </a:t>
            </a:r>
            <a:r>
              <a:rPr lang="en-US" dirty="0" err="1" smtClean="0"/>
              <a:t>không</a:t>
            </a:r>
            <a:r>
              <a:rPr lang="en-US" dirty="0" smtClean="0"/>
              <a:t> </a:t>
            </a:r>
            <a:r>
              <a:rPr lang="en-US" dirty="0" err="1" smtClean="0"/>
              <a:t>được</a:t>
            </a:r>
            <a:r>
              <a:rPr lang="en-US" dirty="0" smtClean="0"/>
              <a:t> </a:t>
            </a:r>
            <a:r>
              <a:rPr lang="en-US" dirty="0" err="1" smtClean="0"/>
              <a:t>vua</a:t>
            </a:r>
            <a:r>
              <a:rPr lang="en-US" dirty="0" smtClean="0"/>
              <a:t> </a:t>
            </a:r>
            <a:r>
              <a:rPr lang="en-US" dirty="0" err="1" smtClean="0"/>
              <a:t>Tự</a:t>
            </a:r>
            <a:r>
              <a:rPr lang="en-US" dirty="0" smtClean="0"/>
              <a:t> </a:t>
            </a:r>
            <a:r>
              <a:rPr lang="en-US" dirty="0" err="1" smtClean="0"/>
              <a:t>Đức</a:t>
            </a:r>
            <a:r>
              <a:rPr lang="en-US" dirty="0" smtClean="0"/>
              <a:t> </a:t>
            </a:r>
            <a:r>
              <a:rPr lang="en-US" dirty="0" err="1" smtClean="0"/>
              <a:t>và</a:t>
            </a:r>
            <a:r>
              <a:rPr lang="en-US" dirty="0" smtClean="0"/>
              <a:t> </a:t>
            </a:r>
            <a:r>
              <a:rPr lang="en-US" dirty="0" err="1" smtClean="0"/>
              <a:t>triều</a:t>
            </a:r>
            <a:r>
              <a:rPr lang="en-US" dirty="0" smtClean="0"/>
              <a:t> </a:t>
            </a:r>
            <a:r>
              <a:rPr lang="en-US" dirty="0" err="1" smtClean="0"/>
              <a:t>đình</a:t>
            </a:r>
            <a:r>
              <a:rPr lang="en-US" dirty="0" smtClean="0"/>
              <a:t> </a:t>
            </a:r>
            <a:r>
              <a:rPr lang="en-US" dirty="0" err="1" smtClean="0"/>
              <a:t>chấp</a:t>
            </a:r>
            <a:r>
              <a:rPr lang="en-US" dirty="0" smtClean="0"/>
              <a:t> </a:t>
            </a:r>
            <a:r>
              <a:rPr lang="en-US" dirty="0" err="1" smtClean="0"/>
              <a:t>nhận</a:t>
            </a:r>
            <a:r>
              <a:rPr lang="en-US" dirty="0" smtClean="0"/>
              <a:t> ?</a:t>
            </a:r>
          </a:p>
          <a:p>
            <a:pPr marL="0" marR="0" algn="just">
              <a:lnSpc>
                <a:spcPct val="100000"/>
              </a:lnSpc>
              <a:spcBef>
                <a:spcPts val="300"/>
              </a:spcBef>
              <a:spcAft>
                <a:spcPts val="0"/>
              </a:spcAft>
            </a:pPr>
            <a:endParaRPr lang="en-US"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75666835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Mức</a:t>
            </a:r>
            <a:r>
              <a:rPr lang="en-US" dirty="0" smtClean="0"/>
              <a:t> 3</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solidFill>
                  <a:srgbClr val="0000FF"/>
                </a:solidFill>
                <a:latin typeface="Times New Roman" pitchFamily="18" charset="0"/>
                <a:cs typeface="Times New Roman" pitchFamily="18" charset="0"/>
              </a:rPr>
              <a:t>Biết</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vận</a:t>
            </a:r>
            <a:r>
              <a:rPr lang="en-US" dirty="0" smtClean="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dụng</a:t>
            </a:r>
            <a:r>
              <a:rPr lang="en-US" dirty="0">
                <a:solidFill>
                  <a:srgbClr val="0000FF"/>
                </a:solidFill>
                <a:latin typeface="Times New Roman" pitchFamily="18" charset="0"/>
                <a:cs typeface="Times New Roman" pitchFamily="18" charset="0"/>
              </a:rPr>
              <a:t> KT, KN </a:t>
            </a:r>
            <a:r>
              <a:rPr lang="en-US" dirty="0" err="1">
                <a:solidFill>
                  <a:srgbClr val="0000FF"/>
                </a:solidFill>
                <a:latin typeface="Times New Roman" pitchFamily="18" charset="0"/>
                <a:cs typeface="Times New Roman" pitchFamily="18" charset="0"/>
              </a:rPr>
              <a:t>đã</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học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để</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giải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quyết</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những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vấn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đề</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quen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thuộc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tương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tự</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trong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học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tập</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cuộc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sống</a:t>
            </a:r>
            <a:r>
              <a:rPr lang="en-US" dirty="0" smtClean="0">
                <a:solidFill>
                  <a:srgbClr val="0000FF"/>
                </a:solidFill>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đồ</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biểu</a:t>
            </a:r>
            <a:r>
              <a:rPr lang="en-US" dirty="0">
                <a:latin typeface="Times New Roman" pitchFamily="18" charset="0"/>
                <a:cs typeface="Times New Roman" pitchFamily="18" charset="0"/>
              </a:rPr>
              <a:t>,….</a:t>
            </a:r>
            <a:endParaRPr lang="en-US" dirty="0">
              <a:solidFill>
                <a:srgbClr val="0000FF"/>
              </a:solidFill>
              <a:latin typeface="Times New Roman" pitchFamily="18" charset="0"/>
              <a:ea typeface="Calibri"/>
              <a:cs typeface="Times New Roman" pitchFamily="18" charset="0"/>
            </a:endParaRPr>
          </a:p>
          <a:p>
            <a:r>
              <a:rPr lang="en-US" dirty="0" smtClean="0">
                <a:solidFill>
                  <a:srgbClr val="0000FF"/>
                </a:solidFill>
              </a:rPr>
              <a:t>- </a:t>
            </a:r>
            <a:r>
              <a:rPr lang="en-US" dirty="0" err="1" smtClean="0">
                <a:solidFill>
                  <a:srgbClr val="0000FF"/>
                </a:solidFill>
              </a:rPr>
              <a:t>Thiết</a:t>
            </a:r>
            <a:r>
              <a:rPr lang="en-US" dirty="0" smtClean="0">
                <a:solidFill>
                  <a:srgbClr val="0000FF"/>
                </a:solidFill>
              </a:rPr>
              <a:t> </a:t>
            </a:r>
            <a:r>
              <a:rPr lang="en-US" dirty="0" err="1" smtClean="0">
                <a:solidFill>
                  <a:srgbClr val="0000FF"/>
                </a:solidFill>
              </a:rPr>
              <a:t>lập</a:t>
            </a:r>
            <a:r>
              <a:rPr lang="en-US" dirty="0" smtClean="0">
                <a:solidFill>
                  <a:srgbClr val="0000FF"/>
                </a:solidFill>
              </a:rPr>
              <a:t> </a:t>
            </a:r>
            <a:r>
              <a:rPr lang="en-US" dirty="0" err="1" smtClean="0">
                <a:solidFill>
                  <a:srgbClr val="0000FF"/>
                </a:solidFill>
              </a:rPr>
              <a:t>mối</a:t>
            </a:r>
            <a:r>
              <a:rPr lang="en-US" dirty="0" smtClean="0">
                <a:solidFill>
                  <a:srgbClr val="0000FF"/>
                </a:solidFill>
              </a:rPr>
              <a:t> </a:t>
            </a:r>
            <a:r>
              <a:rPr lang="en-US" dirty="0" err="1" smtClean="0">
                <a:solidFill>
                  <a:srgbClr val="0000FF"/>
                </a:solidFill>
              </a:rPr>
              <a:t>liên</a:t>
            </a:r>
            <a:r>
              <a:rPr lang="en-US" dirty="0" smtClean="0">
                <a:solidFill>
                  <a:srgbClr val="0000FF"/>
                </a:solidFill>
              </a:rPr>
              <a:t> </a:t>
            </a:r>
            <a:r>
              <a:rPr lang="en-US" dirty="0" err="1" smtClean="0">
                <a:solidFill>
                  <a:srgbClr val="0000FF"/>
                </a:solidFill>
              </a:rPr>
              <a:t>hệ</a:t>
            </a:r>
            <a:r>
              <a:rPr lang="en-US" dirty="0" smtClean="0">
                <a:solidFill>
                  <a:srgbClr val="0000FF"/>
                </a:solidFill>
              </a:rPr>
              <a:t>:</a:t>
            </a:r>
          </a:p>
          <a:p>
            <a:r>
              <a:rPr lang="en-US" dirty="0" err="1" smtClean="0"/>
              <a:t>Ví</a:t>
            </a:r>
            <a:r>
              <a:rPr lang="en-US" dirty="0" smtClean="0"/>
              <a:t> </a:t>
            </a:r>
            <a:r>
              <a:rPr lang="en-US" dirty="0" err="1" smtClean="0"/>
              <a:t>dụ</a:t>
            </a:r>
            <a:r>
              <a:rPr lang="en-US" dirty="0" smtClean="0"/>
              <a:t>, </a:t>
            </a:r>
            <a:r>
              <a:rPr lang="en-US" dirty="0" err="1" smtClean="0"/>
              <a:t>mối</a:t>
            </a:r>
            <a:r>
              <a:rPr lang="en-US" dirty="0" smtClean="0"/>
              <a:t> </a:t>
            </a:r>
            <a:r>
              <a:rPr lang="en-US" dirty="0" err="1" smtClean="0"/>
              <a:t>quan</a:t>
            </a:r>
            <a:r>
              <a:rPr lang="en-US" dirty="0" smtClean="0"/>
              <a:t> </a:t>
            </a:r>
            <a:r>
              <a:rPr lang="en-US" dirty="0" err="1" smtClean="0"/>
              <a:t>hệ</a:t>
            </a:r>
            <a:r>
              <a:rPr lang="en-US" dirty="0" smtClean="0"/>
              <a:t> </a:t>
            </a:r>
            <a:r>
              <a:rPr lang="en-US" dirty="0" err="1" smtClean="0"/>
              <a:t>điều</a:t>
            </a:r>
            <a:r>
              <a:rPr lang="en-US" dirty="0" smtClean="0"/>
              <a:t> </a:t>
            </a:r>
            <a:r>
              <a:rPr lang="en-US" dirty="0" err="1" smtClean="0"/>
              <a:t>kiện</a:t>
            </a:r>
            <a:r>
              <a:rPr lang="en-US" dirty="0" smtClean="0"/>
              <a:t> </a:t>
            </a:r>
            <a:r>
              <a:rPr lang="en-US" dirty="0" err="1" smtClean="0"/>
              <a:t>tự</a:t>
            </a:r>
            <a:r>
              <a:rPr lang="en-US" dirty="0" smtClean="0"/>
              <a:t> </a:t>
            </a:r>
            <a:r>
              <a:rPr lang="en-US" dirty="0" err="1" smtClean="0"/>
              <a:t>nhiên</a:t>
            </a:r>
            <a:r>
              <a:rPr lang="en-US" dirty="0" smtClean="0"/>
              <a:t> </a:t>
            </a:r>
            <a:r>
              <a:rPr lang="en-US" dirty="0" err="1" smtClean="0"/>
              <a:t>với</a:t>
            </a:r>
            <a:r>
              <a:rPr lang="en-US" dirty="0" smtClean="0"/>
              <a:t> </a:t>
            </a:r>
            <a:r>
              <a:rPr lang="en-US" dirty="0" err="1" smtClean="0"/>
              <a:t>kinh</a:t>
            </a:r>
            <a:r>
              <a:rPr lang="en-US" dirty="0" smtClean="0"/>
              <a:t> </a:t>
            </a:r>
            <a:r>
              <a:rPr lang="en-US" dirty="0" err="1" smtClean="0"/>
              <a:t>tế</a:t>
            </a:r>
            <a:r>
              <a:rPr lang="en-US" dirty="0" smtClean="0"/>
              <a:t>, </a:t>
            </a:r>
            <a:r>
              <a:rPr lang="en-US" dirty="0" err="1" smtClean="0"/>
              <a:t>văn</a:t>
            </a:r>
            <a:r>
              <a:rPr lang="en-US" dirty="0" smtClean="0"/>
              <a:t> </a:t>
            </a:r>
            <a:r>
              <a:rPr lang="en-US" dirty="0" err="1" smtClean="0"/>
              <a:t>hóa</a:t>
            </a:r>
            <a:r>
              <a:rPr lang="en-US" dirty="0"/>
              <a:t> </a:t>
            </a:r>
            <a:r>
              <a:rPr lang="en-US" dirty="0" smtClean="0"/>
              <a:t>ở 1 </a:t>
            </a:r>
            <a:r>
              <a:rPr lang="en-US" dirty="0" err="1" smtClean="0"/>
              <a:t>vùng</a:t>
            </a:r>
            <a:r>
              <a:rPr lang="en-US" dirty="0" smtClean="0"/>
              <a:t> </a:t>
            </a:r>
            <a:r>
              <a:rPr lang="en-US" dirty="0" err="1" smtClean="0"/>
              <a:t>nhất</a:t>
            </a:r>
            <a:r>
              <a:rPr lang="en-US" dirty="0" smtClean="0"/>
              <a:t> </a:t>
            </a:r>
            <a:r>
              <a:rPr lang="en-US" dirty="0" err="1" smtClean="0"/>
              <a:t>định</a:t>
            </a:r>
            <a:r>
              <a:rPr lang="en-US" dirty="0"/>
              <a:t> </a:t>
            </a:r>
            <a:r>
              <a:rPr lang="en-US" dirty="0" err="1" smtClean="0"/>
              <a:t>và</a:t>
            </a:r>
            <a:r>
              <a:rPr lang="en-US" dirty="0" smtClean="0"/>
              <a:t> </a:t>
            </a:r>
            <a:r>
              <a:rPr lang="en-US" dirty="0" err="1" smtClean="0"/>
              <a:t>áp</a:t>
            </a:r>
            <a:r>
              <a:rPr lang="en-US" dirty="0" smtClean="0"/>
              <a:t> </a:t>
            </a:r>
            <a:r>
              <a:rPr lang="en-US" dirty="0" err="1" smtClean="0"/>
              <a:t>dụng</a:t>
            </a:r>
            <a:r>
              <a:rPr lang="en-US" dirty="0" smtClean="0"/>
              <a:t> </a:t>
            </a:r>
            <a:r>
              <a:rPr lang="en-US" dirty="0" err="1" smtClean="0"/>
              <a:t>cho</a:t>
            </a:r>
            <a:r>
              <a:rPr lang="en-US" dirty="0" smtClean="0"/>
              <a:t> </a:t>
            </a:r>
            <a:r>
              <a:rPr lang="en-US" dirty="0" err="1" smtClean="0"/>
              <a:t>vùng</a:t>
            </a:r>
            <a:r>
              <a:rPr lang="en-US" dirty="0" smtClean="0"/>
              <a:t> </a:t>
            </a:r>
            <a:r>
              <a:rPr lang="en-US" dirty="0" err="1" smtClean="0"/>
              <a:t>khác</a:t>
            </a:r>
            <a:r>
              <a:rPr lang="en-US" dirty="0" smtClean="0"/>
              <a:t> (</a:t>
            </a:r>
            <a:r>
              <a:rPr lang="en-US" dirty="0" err="1" smtClean="0"/>
              <a:t>địa</a:t>
            </a:r>
            <a:r>
              <a:rPr lang="en-US" dirty="0" smtClean="0"/>
              <a:t> </a:t>
            </a:r>
            <a:r>
              <a:rPr lang="en-US" dirty="0" err="1" smtClean="0"/>
              <a:t>phương</a:t>
            </a:r>
            <a:r>
              <a:rPr lang="en-US" dirty="0" smtClean="0"/>
              <a:t> </a:t>
            </a:r>
            <a:r>
              <a:rPr lang="en-US" dirty="0" err="1" smtClean="0"/>
              <a:t>em</a:t>
            </a:r>
            <a:r>
              <a:rPr lang="en-US" dirty="0" smtClean="0"/>
              <a:t>).</a:t>
            </a:r>
          </a:p>
          <a:p>
            <a:r>
              <a:rPr lang="en-US" dirty="0" smtClean="0"/>
              <a:t>- </a:t>
            </a:r>
            <a:r>
              <a:rPr lang="en-US" dirty="0" err="1" smtClean="0"/>
              <a:t>Kể</a:t>
            </a:r>
            <a:r>
              <a:rPr lang="en-US" dirty="0" smtClean="0"/>
              <a:t> </a:t>
            </a:r>
            <a:r>
              <a:rPr lang="en-US" dirty="0" err="1" smtClean="0"/>
              <a:t>tên</a:t>
            </a:r>
            <a:r>
              <a:rPr lang="en-US" dirty="0" smtClean="0"/>
              <a:t> </a:t>
            </a:r>
            <a:r>
              <a:rPr lang="en-US" dirty="0" err="1" smtClean="0"/>
              <a:t>một</a:t>
            </a:r>
            <a:r>
              <a:rPr lang="en-US" dirty="0" smtClean="0"/>
              <a:t> </a:t>
            </a:r>
            <a:r>
              <a:rPr lang="en-US" dirty="0" err="1" smtClean="0"/>
              <a:t>số</a:t>
            </a:r>
            <a:r>
              <a:rPr lang="en-US" dirty="0" smtClean="0"/>
              <a:t> </a:t>
            </a:r>
            <a:r>
              <a:rPr lang="en-US" dirty="0" err="1" smtClean="0"/>
              <a:t>cây</a:t>
            </a:r>
            <a:r>
              <a:rPr lang="en-US" dirty="0" smtClean="0"/>
              <a:t> </a:t>
            </a:r>
            <a:r>
              <a:rPr lang="en-US" dirty="0" err="1" smtClean="0"/>
              <a:t>ăn</a:t>
            </a:r>
            <a:r>
              <a:rPr lang="en-US" dirty="0" smtClean="0"/>
              <a:t> </a:t>
            </a:r>
            <a:r>
              <a:rPr lang="en-US" dirty="0" err="1" smtClean="0"/>
              <a:t>quả</a:t>
            </a:r>
            <a:r>
              <a:rPr lang="en-US" dirty="0" smtClean="0"/>
              <a:t> </a:t>
            </a:r>
            <a:r>
              <a:rPr lang="en-US" dirty="0" err="1" smtClean="0"/>
              <a:t>được</a:t>
            </a:r>
            <a:r>
              <a:rPr lang="en-US" dirty="0" smtClean="0"/>
              <a:t> </a:t>
            </a:r>
            <a:r>
              <a:rPr lang="en-US" dirty="0" err="1" smtClean="0"/>
              <a:t>trồng</a:t>
            </a:r>
            <a:r>
              <a:rPr lang="en-US" dirty="0" smtClean="0"/>
              <a:t> ở </a:t>
            </a:r>
            <a:r>
              <a:rPr lang="en-US" dirty="0" err="1" smtClean="0"/>
              <a:t>đồng</a:t>
            </a:r>
            <a:r>
              <a:rPr lang="en-US" dirty="0" smtClean="0"/>
              <a:t> </a:t>
            </a:r>
            <a:r>
              <a:rPr lang="en-US" dirty="0" err="1" smtClean="0"/>
              <a:t>bằng</a:t>
            </a:r>
            <a:r>
              <a:rPr lang="en-US" dirty="0" smtClean="0"/>
              <a:t> Nam </a:t>
            </a:r>
            <a:r>
              <a:rPr lang="en-US" dirty="0" err="1" smtClean="0"/>
              <a:t>Bộ</a:t>
            </a:r>
            <a:r>
              <a:rPr lang="en-US" dirty="0" smtClean="0"/>
              <a:t>. Ở </a:t>
            </a:r>
            <a:r>
              <a:rPr lang="en-US" dirty="0" err="1" smtClean="0"/>
              <a:t>địa</a:t>
            </a:r>
            <a:r>
              <a:rPr lang="en-US" dirty="0" smtClean="0"/>
              <a:t> </a:t>
            </a:r>
            <a:r>
              <a:rPr lang="en-US" dirty="0" err="1" smtClean="0"/>
              <a:t>phương</a:t>
            </a:r>
            <a:r>
              <a:rPr lang="en-US" dirty="0" smtClean="0"/>
              <a:t> </a:t>
            </a:r>
            <a:r>
              <a:rPr lang="en-US" dirty="0" err="1" smtClean="0"/>
              <a:t>em</a:t>
            </a:r>
            <a:r>
              <a:rPr lang="en-US" dirty="0" smtClean="0"/>
              <a:t> </a:t>
            </a:r>
            <a:r>
              <a:rPr lang="en-US" dirty="0" err="1" smtClean="0"/>
              <a:t>có</a:t>
            </a:r>
            <a:r>
              <a:rPr lang="en-US" dirty="0" smtClean="0"/>
              <a:t> </a:t>
            </a:r>
            <a:r>
              <a:rPr lang="en-US" dirty="0" err="1" smtClean="0"/>
              <a:t>trồng</a:t>
            </a:r>
            <a:r>
              <a:rPr lang="en-US" dirty="0" smtClean="0"/>
              <a:t> </a:t>
            </a:r>
            <a:r>
              <a:rPr lang="en-US" dirty="0" err="1" smtClean="0"/>
              <a:t>được</a:t>
            </a:r>
            <a:r>
              <a:rPr lang="en-US" dirty="0" smtClean="0"/>
              <a:t> </a:t>
            </a:r>
            <a:r>
              <a:rPr lang="en-US" dirty="0" err="1" smtClean="0"/>
              <a:t>những</a:t>
            </a:r>
            <a:r>
              <a:rPr lang="en-US" dirty="0" smtClean="0"/>
              <a:t> </a:t>
            </a:r>
            <a:r>
              <a:rPr lang="en-US" dirty="0" err="1" smtClean="0"/>
              <a:t>cây</a:t>
            </a:r>
            <a:r>
              <a:rPr lang="en-US" dirty="0" smtClean="0"/>
              <a:t> </a:t>
            </a:r>
            <a:r>
              <a:rPr lang="en-US" dirty="0" err="1" smtClean="0"/>
              <a:t>ăn</a:t>
            </a:r>
            <a:r>
              <a:rPr lang="en-US" dirty="0" smtClean="0"/>
              <a:t> </a:t>
            </a:r>
            <a:r>
              <a:rPr lang="en-US" dirty="0" err="1" smtClean="0"/>
              <a:t>quả</a:t>
            </a:r>
            <a:r>
              <a:rPr lang="en-US" dirty="0" smtClean="0"/>
              <a:t> </a:t>
            </a:r>
            <a:r>
              <a:rPr lang="en-US" dirty="0" err="1" smtClean="0"/>
              <a:t>đó</a:t>
            </a:r>
            <a:r>
              <a:rPr lang="en-US" dirty="0" smtClean="0"/>
              <a:t> </a:t>
            </a:r>
            <a:r>
              <a:rPr lang="en-US" dirty="0" err="1" smtClean="0"/>
              <a:t>không</a:t>
            </a:r>
            <a:r>
              <a:rPr lang="en-US" dirty="0" smtClean="0"/>
              <a:t>? </a:t>
            </a:r>
            <a:r>
              <a:rPr lang="en-US" dirty="0" err="1" smtClean="0"/>
              <a:t>Giải</a:t>
            </a:r>
            <a:r>
              <a:rPr lang="en-US" dirty="0" smtClean="0"/>
              <a:t> </a:t>
            </a:r>
            <a:r>
              <a:rPr lang="en-US" dirty="0" err="1" smtClean="0"/>
              <a:t>thích</a:t>
            </a:r>
            <a:r>
              <a:rPr lang="en-US" dirty="0" smtClean="0"/>
              <a:t> </a:t>
            </a:r>
            <a:r>
              <a:rPr lang="en-US" dirty="0" err="1" smtClean="0"/>
              <a:t>tại</a:t>
            </a:r>
            <a:r>
              <a:rPr lang="en-US" dirty="0" smtClean="0"/>
              <a:t> </a:t>
            </a:r>
            <a:r>
              <a:rPr lang="en-US" dirty="0" err="1" smtClean="0"/>
              <a:t>sao</a:t>
            </a:r>
            <a:r>
              <a:rPr lang="en-US" dirty="0" smtClean="0"/>
              <a:t>.</a:t>
            </a:r>
            <a:endParaRPr lang="en-US" dirty="0"/>
          </a:p>
          <a:p>
            <a:endParaRPr lang="en-US" dirty="0" smtClean="0"/>
          </a:p>
          <a:p>
            <a:endParaRPr lang="en-US" dirty="0"/>
          </a:p>
        </p:txBody>
      </p:sp>
    </p:spTree>
    <p:extLst>
      <p:ext uri="{BB962C8B-B14F-4D97-AF65-F5344CB8AC3E}">
        <p14:creationId xmlns:p14="http://schemas.microsoft.com/office/powerpoint/2010/main" xmlns="" val="366387086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r>
              <a:rPr lang="en-US" dirty="0" err="1" smtClean="0"/>
              <a:t>Mức</a:t>
            </a:r>
            <a:r>
              <a:rPr lang="en-US" dirty="0" smtClean="0"/>
              <a:t> 3</a:t>
            </a:r>
            <a:endParaRPr lang="en-US" dirty="0"/>
          </a:p>
        </p:txBody>
      </p:sp>
      <p:sp>
        <p:nvSpPr>
          <p:cNvPr id="3" name="Content Placeholder 2"/>
          <p:cNvSpPr>
            <a:spLocks noGrp="1"/>
          </p:cNvSpPr>
          <p:nvPr>
            <p:ph idx="1"/>
          </p:nvPr>
        </p:nvSpPr>
        <p:spPr>
          <a:xfrm>
            <a:off x="304800" y="1143000"/>
            <a:ext cx="8686800" cy="4937125"/>
          </a:xfrm>
        </p:spPr>
        <p:txBody>
          <a:bodyPr/>
          <a:lstStyle/>
          <a:p>
            <a:r>
              <a:rPr lang="en-US" dirty="0" err="1" smtClean="0"/>
              <a:t>Lịch</a:t>
            </a:r>
            <a:r>
              <a:rPr lang="en-US" dirty="0" smtClean="0"/>
              <a:t> </a:t>
            </a:r>
            <a:r>
              <a:rPr lang="en-US" dirty="0" err="1" smtClean="0"/>
              <a:t>sử</a:t>
            </a:r>
            <a:r>
              <a:rPr lang="en-US" dirty="0" smtClean="0"/>
              <a:t> </a:t>
            </a:r>
            <a:r>
              <a:rPr lang="en-US" dirty="0" err="1" smtClean="0"/>
              <a:t>nước</a:t>
            </a:r>
            <a:r>
              <a:rPr lang="en-US" dirty="0" smtClean="0"/>
              <a:t> ta </a:t>
            </a:r>
            <a:r>
              <a:rPr lang="en-US" dirty="0" err="1" smtClean="0"/>
              <a:t>có</a:t>
            </a:r>
            <a:r>
              <a:rPr lang="en-US" dirty="0" smtClean="0"/>
              <a:t> </a:t>
            </a:r>
            <a:r>
              <a:rPr lang="en-US" dirty="0" err="1" smtClean="0"/>
              <a:t>ghi</a:t>
            </a:r>
            <a:r>
              <a:rPr lang="en-US" dirty="0" smtClean="0"/>
              <a:t> “</a:t>
            </a:r>
            <a:r>
              <a:rPr lang="en-US" dirty="0" err="1" smtClean="0"/>
              <a:t>Nhà</a:t>
            </a:r>
            <a:r>
              <a:rPr lang="en-US" dirty="0" smtClean="0"/>
              <a:t> </a:t>
            </a:r>
            <a:r>
              <a:rPr lang="en-US" dirty="0" err="1" smtClean="0"/>
              <a:t>Trần</a:t>
            </a:r>
            <a:r>
              <a:rPr lang="en-US" dirty="0" smtClean="0"/>
              <a:t> </a:t>
            </a:r>
            <a:r>
              <a:rPr lang="en-US" dirty="0" err="1" smtClean="0"/>
              <a:t>là</a:t>
            </a:r>
            <a:r>
              <a:rPr lang="en-US" dirty="0" smtClean="0"/>
              <a:t> </a:t>
            </a:r>
            <a:r>
              <a:rPr lang="en-US" dirty="0" err="1" smtClean="0"/>
              <a:t>triều</a:t>
            </a:r>
            <a:r>
              <a:rPr lang="en-US" dirty="0" smtClean="0"/>
              <a:t> </a:t>
            </a:r>
            <a:r>
              <a:rPr lang="en-US" dirty="0" err="1" smtClean="0"/>
              <a:t>đại</a:t>
            </a:r>
            <a:r>
              <a:rPr lang="en-US" dirty="0" smtClean="0"/>
              <a:t> </a:t>
            </a:r>
            <a:r>
              <a:rPr lang="en-US" dirty="0" err="1" smtClean="0"/>
              <a:t>đắp</a:t>
            </a:r>
            <a:r>
              <a:rPr lang="en-US" dirty="0" smtClean="0"/>
              <a:t> </a:t>
            </a:r>
            <a:r>
              <a:rPr lang="en-US" dirty="0" err="1" smtClean="0"/>
              <a:t>đê</a:t>
            </a:r>
            <a:r>
              <a:rPr lang="en-US" dirty="0" smtClean="0"/>
              <a:t>”. </a:t>
            </a:r>
            <a:r>
              <a:rPr lang="en-US" dirty="0" err="1" smtClean="0"/>
              <a:t>Em</a:t>
            </a:r>
            <a:r>
              <a:rPr lang="en-US" dirty="0" smtClean="0"/>
              <a:t> </a:t>
            </a:r>
            <a:r>
              <a:rPr lang="en-US" dirty="0" err="1" smtClean="0"/>
              <a:t>có</a:t>
            </a:r>
            <a:r>
              <a:rPr lang="en-US" dirty="0" smtClean="0"/>
              <a:t> </a:t>
            </a:r>
            <a:r>
              <a:rPr lang="en-US" dirty="0" err="1" smtClean="0"/>
              <a:t>suy</a:t>
            </a:r>
            <a:r>
              <a:rPr lang="en-US" dirty="0" smtClean="0"/>
              <a:t> </a:t>
            </a:r>
            <a:r>
              <a:rPr lang="en-US" dirty="0" err="1" smtClean="0"/>
              <a:t>nghĩ</a:t>
            </a:r>
            <a:r>
              <a:rPr lang="en-US" dirty="0" smtClean="0"/>
              <a:t> </a:t>
            </a:r>
            <a:r>
              <a:rPr lang="en-US" dirty="0" err="1" smtClean="0"/>
              <a:t>gì</a:t>
            </a:r>
            <a:r>
              <a:rPr lang="en-US" dirty="0" smtClean="0"/>
              <a:t> </a:t>
            </a:r>
            <a:r>
              <a:rPr lang="en-US" dirty="0" err="1" smtClean="0"/>
              <a:t>về</a:t>
            </a:r>
            <a:r>
              <a:rPr lang="en-US" dirty="0" smtClean="0"/>
              <a:t> </a:t>
            </a:r>
            <a:r>
              <a:rPr lang="en-US" dirty="0" err="1" smtClean="0"/>
              <a:t>câu</a:t>
            </a:r>
            <a:r>
              <a:rPr lang="en-US" dirty="0" smtClean="0"/>
              <a:t> </a:t>
            </a:r>
            <a:r>
              <a:rPr lang="en-US" dirty="0" err="1" smtClean="0"/>
              <a:t>nói</a:t>
            </a:r>
            <a:r>
              <a:rPr lang="en-US" dirty="0" smtClean="0"/>
              <a:t> </a:t>
            </a:r>
            <a:r>
              <a:rPr lang="en-US" dirty="0" err="1" smtClean="0"/>
              <a:t>đó</a:t>
            </a:r>
            <a:r>
              <a:rPr lang="en-US" dirty="0" smtClean="0"/>
              <a:t> ?</a:t>
            </a:r>
          </a:p>
          <a:p>
            <a:r>
              <a:rPr lang="en-US" dirty="0" err="1" smtClean="0"/>
              <a:t>Chọn</a:t>
            </a:r>
            <a:r>
              <a:rPr lang="en-US" dirty="0" smtClean="0"/>
              <a:t> </a:t>
            </a:r>
            <a:r>
              <a:rPr lang="en-US" dirty="0" err="1" smtClean="0"/>
              <a:t>mỗi</a:t>
            </a:r>
            <a:r>
              <a:rPr lang="en-US" dirty="0" smtClean="0"/>
              <a:t> ý </a:t>
            </a:r>
            <a:r>
              <a:rPr lang="en-US" dirty="0" err="1" smtClean="0"/>
              <a:t>cột</a:t>
            </a:r>
            <a:r>
              <a:rPr lang="en-US" dirty="0" smtClean="0"/>
              <a:t> A </a:t>
            </a:r>
            <a:r>
              <a:rPr lang="en-US" dirty="0" err="1" smtClean="0"/>
              <a:t>với</a:t>
            </a:r>
            <a:r>
              <a:rPr lang="en-US" dirty="0" smtClean="0"/>
              <a:t> </a:t>
            </a:r>
            <a:r>
              <a:rPr lang="en-US" dirty="0" err="1" smtClean="0"/>
              <a:t>mỗi</a:t>
            </a:r>
            <a:r>
              <a:rPr lang="en-US" dirty="0" smtClean="0"/>
              <a:t> ý </a:t>
            </a:r>
            <a:r>
              <a:rPr lang="en-US" dirty="0" err="1" smtClean="0"/>
              <a:t>cột</a:t>
            </a:r>
            <a:r>
              <a:rPr lang="en-US" dirty="0" smtClean="0"/>
              <a:t> B </a:t>
            </a:r>
            <a:r>
              <a:rPr lang="en-US" dirty="0" err="1" smtClean="0"/>
              <a:t>và</a:t>
            </a:r>
            <a:r>
              <a:rPr lang="en-US" dirty="0" smtClean="0"/>
              <a:t> </a:t>
            </a:r>
            <a:r>
              <a:rPr lang="en-US" dirty="0" err="1" smtClean="0"/>
              <a:t>đánh</a:t>
            </a:r>
            <a:r>
              <a:rPr lang="en-US" dirty="0" smtClean="0"/>
              <a:t> </a:t>
            </a:r>
            <a:r>
              <a:rPr lang="en-US" dirty="0" err="1" smtClean="0"/>
              <a:t>mũi</a:t>
            </a:r>
            <a:r>
              <a:rPr lang="en-US" dirty="0" smtClean="0"/>
              <a:t> </a:t>
            </a:r>
            <a:r>
              <a:rPr lang="en-US" dirty="0" err="1" smtClean="0"/>
              <a:t>tên</a:t>
            </a:r>
            <a:r>
              <a:rPr lang="en-US" dirty="0" smtClean="0"/>
              <a:t> </a:t>
            </a:r>
            <a:r>
              <a:rPr lang="en-US" dirty="0" err="1" smtClean="0"/>
              <a:t>thể</a:t>
            </a:r>
            <a:r>
              <a:rPr lang="en-US" dirty="0" smtClean="0"/>
              <a:t> </a:t>
            </a:r>
            <a:r>
              <a:rPr lang="en-US" dirty="0" err="1" smtClean="0"/>
              <a:t>hiện</a:t>
            </a:r>
            <a:r>
              <a:rPr lang="en-US" dirty="0" smtClean="0"/>
              <a:t> </a:t>
            </a:r>
            <a:r>
              <a:rPr lang="en-US" dirty="0" err="1" smtClean="0"/>
              <a:t>mối</a:t>
            </a:r>
            <a:r>
              <a:rPr lang="en-US" dirty="0" smtClean="0"/>
              <a:t> </a:t>
            </a:r>
            <a:r>
              <a:rPr lang="en-US" dirty="0" err="1" smtClean="0"/>
              <a:t>liên</a:t>
            </a:r>
            <a:r>
              <a:rPr lang="en-US" dirty="0" smtClean="0"/>
              <a:t> </a:t>
            </a:r>
            <a:r>
              <a:rPr lang="en-US" dirty="0" err="1" smtClean="0"/>
              <a:t>hệ</a:t>
            </a:r>
            <a:r>
              <a:rPr lang="en-US" dirty="0" smtClean="0"/>
              <a:t> </a:t>
            </a:r>
            <a:r>
              <a:rPr lang="en-US" dirty="0" err="1" smtClean="0"/>
              <a:t>giữa</a:t>
            </a:r>
            <a:r>
              <a:rPr lang="en-US" dirty="0" smtClean="0"/>
              <a:t> </a:t>
            </a:r>
            <a:r>
              <a:rPr lang="en-US" dirty="0" err="1" smtClean="0"/>
              <a:t>tự</a:t>
            </a:r>
            <a:r>
              <a:rPr lang="en-US" dirty="0" smtClean="0"/>
              <a:t> </a:t>
            </a:r>
            <a:r>
              <a:rPr lang="en-US" dirty="0" err="1" smtClean="0"/>
              <a:t>nhiên</a:t>
            </a:r>
            <a:r>
              <a:rPr lang="en-US" dirty="0" smtClean="0"/>
              <a:t> </a:t>
            </a:r>
            <a:r>
              <a:rPr lang="en-US" dirty="0" err="1" smtClean="0"/>
              <a:t>và</a:t>
            </a:r>
            <a:r>
              <a:rPr lang="en-US" dirty="0" smtClean="0"/>
              <a:t> </a:t>
            </a:r>
            <a:r>
              <a:rPr lang="en-US" dirty="0" err="1" smtClean="0"/>
              <a:t>hoạt</a:t>
            </a:r>
            <a:r>
              <a:rPr lang="en-US" dirty="0" smtClean="0"/>
              <a:t> </a:t>
            </a:r>
            <a:r>
              <a:rPr lang="en-US" dirty="0" err="1" smtClean="0"/>
              <a:t>động</a:t>
            </a:r>
            <a:r>
              <a:rPr lang="en-US" dirty="0" smtClean="0"/>
              <a:t> </a:t>
            </a:r>
            <a:r>
              <a:rPr lang="en-US" dirty="0" err="1" smtClean="0"/>
              <a:t>sản</a:t>
            </a:r>
            <a:r>
              <a:rPr lang="en-US" dirty="0" smtClean="0"/>
              <a:t> </a:t>
            </a:r>
            <a:r>
              <a:rPr lang="en-US" dirty="0" err="1" smtClean="0"/>
              <a:t>xuất</a:t>
            </a:r>
            <a:r>
              <a:rPr lang="en-US" dirty="0" smtClean="0"/>
              <a:t> ở </a:t>
            </a:r>
            <a:r>
              <a:rPr lang="en-US" dirty="0" err="1" smtClean="0"/>
              <a:t>dãy</a:t>
            </a:r>
            <a:r>
              <a:rPr lang="en-US" dirty="0" smtClean="0"/>
              <a:t> </a:t>
            </a:r>
            <a:r>
              <a:rPr lang="en-US" dirty="0" err="1" smtClean="0"/>
              <a:t>Hoàng</a:t>
            </a:r>
            <a:r>
              <a:rPr lang="en-US" dirty="0" smtClean="0"/>
              <a:t> </a:t>
            </a:r>
            <a:r>
              <a:rPr lang="en-US" dirty="0" err="1" smtClean="0"/>
              <a:t>Liên</a:t>
            </a:r>
            <a:r>
              <a:rPr lang="en-US" dirty="0" smtClean="0"/>
              <a:t> </a:t>
            </a:r>
            <a:r>
              <a:rPr lang="en-US" dirty="0" err="1" smtClean="0"/>
              <a:t>Sơn</a:t>
            </a:r>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682024333"/>
              </p:ext>
            </p:extLst>
          </p:nvPr>
        </p:nvGraphicFramePr>
        <p:xfrm>
          <a:off x="1295400" y="3886201"/>
          <a:ext cx="7162800" cy="2600293"/>
        </p:xfrm>
        <a:graphic>
          <a:graphicData uri="http://schemas.openxmlformats.org/drawingml/2006/table">
            <a:tbl>
              <a:tblPr firstRow="1" bandRow="1">
                <a:tableStyleId>{5C22544A-7EE6-4342-B048-85BDC9FD1C3A}</a:tableStyleId>
              </a:tblPr>
              <a:tblGrid>
                <a:gridCol w="3581400"/>
                <a:gridCol w="3581400"/>
              </a:tblGrid>
              <a:tr h="1001233">
                <a:tc>
                  <a:txBody>
                    <a:bodyPr/>
                    <a:lstStyle/>
                    <a:p>
                      <a:r>
                        <a:rPr lang="en-US" sz="2400" dirty="0" err="1" smtClean="0">
                          <a:solidFill>
                            <a:schemeClr val="tx1"/>
                          </a:solidFill>
                        </a:rPr>
                        <a:t>Khí</a:t>
                      </a:r>
                      <a:r>
                        <a:rPr lang="en-US" sz="2400" baseline="0" dirty="0" smtClean="0">
                          <a:solidFill>
                            <a:schemeClr val="tx1"/>
                          </a:solidFill>
                        </a:rPr>
                        <a:t> </a:t>
                      </a:r>
                      <a:r>
                        <a:rPr lang="en-US" sz="2400" baseline="0" dirty="0" err="1" smtClean="0">
                          <a:solidFill>
                            <a:schemeClr val="tx1"/>
                          </a:solidFill>
                        </a:rPr>
                        <a:t>hậu</a:t>
                      </a:r>
                      <a:r>
                        <a:rPr lang="en-US" sz="2400" baseline="0" dirty="0" smtClean="0">
                          <a:solidFill>
                            <a:schemeClr val="tx1"/>
                          </a:solidFill>
                        </a:rPr>
                        <a:t> </a:t>
                      </a:r>
                      <a:r>
                        <a:rPr lang="en-US" sz="2400" baseline="0" dirty="0" err="1" smtClean="0">
                          <a:solidFill>
                            <a:schemeClr val="tx1"/>
                          </a:solidFill>
                        </a:rPr>
                        <a:t>lạnh</a:t>
                      </a:r>
                      <a:r>
                        <a:rPr lang="en-US" sz="2400" baseline="0" dirty="0" smtClean="0">
                          <a:solidFill>
                            <a:schemeClr val="tx1"/>
                          </a:solidFill>
                        </a:rPr>
                        <a:t> </a:t>
                      </a:r>
                      <a:r>
                        <a:rPr lang="en-US" sz="2400" baseline="0" dirty="0" err="1" smtClean="0">
                          <a:solidFill>
                            <a:schemeClr val="tx1"/>
                          </a:solidFill>
                        </a:rPr>
                        <a:t>quanh</a:t>
                      </a:r>
                      <a:r>
                        <a:rPr lang="en-US" sz="2400" baseline="0" dirty="0" smtClean="0">
                          <a:solidFill>
                            <a:schemeClr val="tx1"/>
                          </a:solidFill>
                        </a:rPr>
                        <a:t> </a:t>
                      </a:r>
                      <a:r>
                        <a:rPr lang="en-US" sz="2400" baseline="0" dirty="0" err="1" smtClean="0">
                          <a:solidFill>
                            <a:schemeClr val="tx1"/>
                          </a:solidFill>
                        </a:rPr>
                        <a:t>năm</a:t>
                      </a:r>
                      <a:endParaRPr lang="en-US" sz="2400" dirty="0">
                        <a:solidFill>
                          <a:schemeClr val="tx1"/>
                        </a:solidFill>
                      </a:endParaRPr>
                    </a:p>
                  </a:txBody>
                  <a:tcPr/>
                </a:tc>
                <a:tc>
                  <a:txBody>
                    <a:bodyPr/>
                    <a:lstStyle/>
                    <a:p>
                      <a:r>
                        <a:rPr lang="en-US" sz="2400" dirty="0" err="1" smtClean="0">
                          <a:solidFill>
                            <a:schemeClr val="tx1"/>
                          </a:solidFill>
                        </a:rPr>
                        <a:t>Khai</a:t>
                      </a:r>
                      <a:r>
                        <a:rPr lang="en-US" sz="2400" dirty="0" smtClean="0">
                          <a:solidFill>
                            <a:schemeClr val="tx1"/>
                          </a:solidFill>
                        </a:rPr>
                        <a:t> </a:t>
                      </a:r>
                      <a:r>
                        <a:rPr lang="en-US" sz="2400" dirty="0" err="1" smtClean="0">
                          <a:solidFill>
                            <a:schemeClr val="tx1"/>
                          </a:solidFill>
                        </a:rPr>
                        <a:t>thác</a:t>
                      </a:r>
                      <a:r>
                        <a:rPr lang="en-US" sz="2400" baseline="0" dirty="0" smtClean="0">
                          <a:solidFill>
                            <a:schemeClr val="tx1"/>
                          </a:solidFill>
                        </a:rPr>
                        <a:t> </a:t>
                      </a:r>
                      <a:r>
                        <a:rPr lang="en-US" sz="2400" baseline="0" dirty="0" err="1" smtClean="0">
                          <a:solidFill>
                            <a:schemeClr val="tx1"/>
                          </a:solidFill>
                        </a:rPr>
                        <a:t>khoán</a:t>
                      </a:r>
                      <a:r>
                        <a:rPr lang="en-US" sz="2400" baseline="0" dirty="0" smtClean="0">
                          <a:solidFill>
                            <a:schemeClr val="tx1"/>
                          </a:solidFill>
                        </a:rPr>
                        <a:t> g </a:t>
                      </a:r>
                      <a:r>
                        <a:rPr lang="en-US" sz="2400" baseline="0" dirty="0" err="1" smtClean="0">
                          <a:solidFill>
                            <a:schemeClr val="tx1"/>
                          </a:solidFill>
                        </a:rPr>
                        <a:t>sản</a:t>
                      </a:r>
                      <a:endParaRPr lang="en-US" sz="2400" dirty="0">
                        <a:solidFill>
                          <a:schemeClr val="tx1"/>
                        </a:solidFill>
                      </a:endParaRPr>
                    </a:p>
                  </a:txBody>
                  <a:tcPr/>
                </a:tc>
              </a:tr>
              <a:tr h="799530">
                <a:tc>
                  <a:txBody>
                    <a:bodyPr/>
                    <a:lstStyle/>
                    <a:p>
                      <a:r>
                        <a:rPr lang="en-US" sz="2400" dirty="0" err="1" smtClean="0"/>
                        <a:t>Đất</a:t>
                      </a:r>
                      <a:r>
                        <a:rPr lang="en-US" sz="2400" baseline="0" dirty="0" smtClean="0"/>
                        <a:t> </a:t>
                      </a:r>
                      <a:r>
                        <a:rPr lang="en-US" sz="2400" baseline="0" dirty="0" err="1" smtClean="0"/>
                        <a:t>dốc</a:t>
                      </a:r>
                      <a:endParaRPr lang="en-US" sz="2400" dirty="0"/>
                    </a:p>
                  </a:txBody>
                  <a:tcPr/>
                </a:tc>
                <a:tc>
                  <a:txBody>
                    <a:bodyPr/>
                    <a:lstStyle/>
                    <a:p>
                      <a:r>
                        <a:rPr lang="en-US" sz="2400" dirty="0" smtClean="0"/>
                        <a:t>b) </a:t>
                      </a:r>
                      <a:r>
                        <a:rPr lang="en-US" sz="2400" dirty="0" err="1" smtClean="0"/>
                        <a:t>Làm</a:t>
                      </a:r>
                      <a:r>
                        <a:rPr lang="en-US" sz="2400" baseline="0" dirty="0" smtClean="0"/>
                        <a:t> </a:t>
                      </a:r>
                      <a:r>
                        <a:rPr lang="en-US" sz="2400" baseline="0" dirty="0" err="1" smtClean="0"/>
                        <a:t>ruộng</a:t>
                      </a:r>
                      <a:r>
                        <a:rPr lang="en-US" sz="2400" baseline="0" dirty="0" smtClean="0"/>
                        <a:t> </a:t>
                      </a:r>
                      <a:r>
                        <a:rPr lang="en-US" sz="2400" baseline="0" dirty="0" err="1" smtClean="0"/>
                        <a:t>bậc</a:t>
                      </a:r>
                      <a:r>
                        <a:rPr lang="en-US" sz="2400" baseline="0" dirty="0" smtClean="0"/>
                        <a:t> </a:t>
                      </a:r>
                      <a:r>
                        <a:rPr lang="en-US" sz="2400" baseline="0" dirty="0" err="1" smtClean="0"/>
                        <a:t>thang</a:t>
                      </a:r>
                      <a:endParaRPr lang="en-US" sz="2400" dirty="0"/>
                    </a:p>
                  </a:txBody>
                  <a:tcPr/>
                </a:tc>
              </a:tr>
              <a:tr h="799530">
                <a:tc>
                  <a:txBody>
                    <a:bodyPr/>
                    <a:lstStyle/>
                    <a:p>
                      <a:r>
                        <a:rPr lang="en-US" sz="2400" dirty="0" err="1" smtClean="0"/>
                        <a:t>Có</a:t>
                      </a:r>
                      <a:r>
                        <a:rPr lang="en-US" sz="2400" baseline="0" dirty="0" smtClean="0"/>
                        <a:t> </a:t>
                      </a:r>
                      <a:r>
                        <a:rPr lang="en-US" sz="2400" baseline="0" dirty="0" err="1" smtClean="0"/>
                        <a:t>nhiều</a:t>
                      </a:r>
                      <a:r>
                        <a:rPr lang="en-US" sz="2400" baseline="0" dirty="0" smtClean="0"/>
                        <a:t> </a:t>
                      </a:r>
                      <a:r>
                        <a:rPr lang="en-US" sz="2400" baseline="0" dirty="0" err="1" smtClean="0"/>
                        <a:t>khoáng</a:t>
                      </a:r>
                      <a:r>
                        <a:rPr lang="en-US" sz="2400" baseline="0" dirty="0" smtClean="0"/>
                        <a:t> </a:t>
                      </a:r>
                      <a:r>
                        <a:rPr lang="en-US" sz="2400" baseline="0" dirty="0" err="1" smtClean="0"/>
                        <a:t>sản</a:t>
                      </a:r>
                      <a:endParaRPr lang="en-US" sz="2400" dirty="0"/>
                    </a:p>
                  </a:txBody>
                  <a:tcPr/>
                </a:tc>
                <a:tc>
                  <a:txBody>
                    <a:bodyPr/>
                    <a:lstStyle/>
                    <a:p>
                      <a:r>
                        <a:rPr lang="en-US" sz="2400" dirty="0" smtClean="0"/>
                        <a:t>c) </a:t>
                      </a:r>
                      <a:r>
                        <a:rPr lang="en-US" sz="2400" dirty="0" err="1" smtClean="0"/>
                        <a:t>Trồng</a:t>
                      </a:r>
                      <a:r>
                        <a:rPr lang="en-US" sz="2400" baseline="0" dirty="0" smtClean="0"/>
                        <a:t> </a:t>
                      </a:r>
                      <a:r>
                        <a:rPr lang="en-US" sz="2400" baseline="0" dirty="0" err="1" smtClean="0"/>
                        <a:t>rau</a:t>
                      </a:r>
                      <a:r>
                        <a:rPr lang="en-US" sz="2400" baseline="0" dirty="0" smtClean="0"/>
                        <a:t>, </a:t>
                      </a:r>
                      <a:r>
                        <a:rPr lang="en-US" sz="2400" baseline="0" dirty="0" err="1" smtClean="0"/>
                        <a:t>quả</a:t>
                      </a:r>
                      <a:r>
                        <a:rPr lang="en-US" sz="2400" baseline="0" dirty="0" smtClean="0"/>
                        <a:t> </a:t>
                      </a:r>
                      <a:r>
                        <a:rPr lang="en-US" sz="2400" baseline="0" dirty="0" err="1" smtClean="0"/>
                        <a:t>xứ</a:t>
                      </a:r>
                      <a:r>
                        <a:rPr lang="en-US" sz="2400" baseline="0" dirty="0" smtClean="0"/>
                        <a:t> </a:t>
                      </a:r>
                      <a:r>
                        <a:rPr lang="en-US" sz="2400" baseline="0" dirty="0" err="1" smtClean="0"/>
                        <a:t>lạnh</a:t>
                      </a:r>
                      <a:endParaRPr lang="en-US" sz="2400" dirty="0"/>
                    </a:p>
                  </a:txBody>
                  <a:tcPr/>
                </a:tc>
              </a:tr>
            </a:tbl>
          </a:graphicData>
        </a:graphic>
      </p:graphicFrame>
    </p:spTree>
    <p:extLst>
      <p:ext uri="{BB962C8B-B14F-4D97-AF65-F5344CB8AC3E}">
        <p14:creationId xmlns:p14="http://schemas.microsoft.com/office/powerpoint/2010/main" xmlns="" val="387989938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013325"/>
          </a:xfrm>
        </p:spPr>
        <p:txBody>
          <a:bodyPr/>
          <a:lstStyle/>
          <a:p>
            <a:r>
              <a:rPr lang="en-US" dirty="0" smtClean="0"/>
              <a:t>- </a:t>
            </a:r>
            <a:r>
              <a:rPr lang="en-US" dirty="0" err="1" smtClean="0"/>
              <a:t>Lập</a:t>
            </a:r>
            <a:r>
              <a:rPr lang="en-US" dirty="0" smtClean="0"/>
              <a:t> </a:t>
            </a:r>
            <a:r>
              <a:rPr lang="en-US" dirty="0" err="1" smtClean="0"/>
              <a:t>niên</a:t>
            </a:r>
            <a:r>
              <a:rPr lang="en-US" dirty="0" smtClean="0"/>
              <a:t> </a:t>
            </a:r>
            <a:r>
              <a:rPr lang="en-US" dirty="0" err="1" smtClean="0"/>
              <a:t>biểu</a:t>
            </a:r>
            <a:r>
              <a:rPr lang="en-US" dirty="0" smtClean="0"/>
              <a:t>: </a:t>
            </a:r>
            <a:r>
              <a:rPr lang="en-US" dirty="0" err="1" smtClean="0"/>
              <a:t>Lập</a:t>
            </a:r>
            <a:r>
              <a:rPr lang="en-US" dirty="0" smtClean="0"/>
              <a:t> </a:t>
            </a:r>
            <a:r>
              <a:rPr lang="en-US" dirty="0" err="1" smtClean="0"/>
              <a:t>niên</a:t>
            </a:r>
            <a:r>
              <a:rPr lang="en-US" dirty="0" smtClean="0"/>
              <a:t> </a:t>
            </a:r>
            <a:r>
              <a:rPr lang="en-US" dirty="0" err="1" smtClean="0"/>
              <a:t>biểu</a:t>
            </a:r>
            <a:r>
              <a:rPr lang="en-US" dirty="0" smtClean="0"/>
              <a:t> </a:t>
            </a:r>
            <a:r>
              <a:rPr lang="en-US" dirty="0" err="1" smtClean="0"/>
              <a:t>để</a:t>
            </a:r>
            <a:r>
              <a:rPr lang="en-US" dirty="0" smtClean="0"/>
              <a:t> </a:t>
            </a:r>
            <a:r>
              <a:rPr lang="en-US" dirty="0" err="1" smtClean="0"/>
              <a:t>thấy</a:t>
            </a:r>
            <a:r>
              <a:rPr lang="en-US" dirty="0" smtClean="0"/>
              <a:t> </a:t>
            </a:r>
            <a:r>
              <a:rPr lang="en-US" dirty="0" err="1" smtClean="0"/>
              <a:t>rõ</a:t>
            </a:r>
            <a:r>
              <a:rPr lang="en-US" dirty="0" smtClean="0"/>
              <a:t> </a:t>
            </a:r>
            <a:r>
              <a:rPr lang="en-US" dirty="0" err="1" smtClean="0"/>
              <a:t>chiến</a:t>
            </a:r>
            <a:r>
              <a:rPr lang="en-US" dirty="0" smtClean="0"/>
              <a:t> </a:t>
            </a:r>
            <a:r>
              <a:rPr lang="en-US" dirty="0" err="1" smtClean="0"/>
              <a:t>công</a:t>
            </a:r>
            <a:r>
              <a:rPr lang="en-US" dirty="0" smtClean="0"/>
              <a:t> </a:t>
            </a:r>
            <a:r>
              <a:rPr lang="en-US" dirty="0" err="1" smtClean="0"/>
              <a:t>của</a:t>
            </a:r>
            <a:r>
              <a:rPr lang="en-US" dirty="0" smtClean="0"/>
              <a:t> </a:t>
            </a:r>
            <a:r>
              <a:rPr lang="en-US" dirty="0" err="1" smtClean="0"/>
              <a:t>nghĩa</a:t>
            </a:r>
            <a:r>
              <a:rPr lang="en-US" dirty="0" smtClean="0"/>
              <a:t> </a:t>
            </a:r>
            <a:r>
              <a:rPr lang="en-US" dirty="0" err="1" smtClean="0"/>
              <a:t>quân</a:t>
            </a:r>
            <a:r>
              <a:rPr lang="en-US" dirty="0" smtClean="0"/>
              <a:t> </a:t>
            </a:r>
            <a:r>
              <a:rPr lang="en-US" dirty="0" err="1" smtClean="0"/>
              <a:t>Tây</a:t>
            </a:r>
            <a:r>
              <a:rPr lang="en-US" dirty="0" smtClean="0"/>
              <a:t> </a:t>
            </a:r>
            <a:r>
              <a:rPr lang="en-US" dirty="0" err="1" smtClean="0"/>
              <a:t>Sơn</a:t>
            </a:r>
            <a:r>
              <a:rPr lang="en-US" dirty="0" smtClean="0"/>
              <a:t> </a:t>
            </a:r>
            <a:r>
              <a:rPr lang="en-US" dirty="0" err="1" smtClean="0"/>
              <a:t>và</a:t>
            </a:r>
            <a:r>
              <a:rPr lang="en-US" dirty="0" smtClean="0"/>
              <a:t> </a:t>
            </a:r>
            <a:r>
              <a:rPr lang="en-US" dirty="0" err="1" smtClean="0"/>
              <a:t>đóng</a:t>
            </a:r>
            <a:r>
              <a:rPr lang="en-US" dirty="0" smtClean="0"/>
              <a:t> </a:t>
            </a:r>
            <a:r>
              <a:rPr lang="en-US" dirty="0" err="1" smtClean="0"/>
              <a:t>góp</a:t>
            </a:r>
            <a:r>
              <a:rPr lang="en-US" dirty="0" smtClean="0"/>
              <a:t> </a:t>
            </a:r>
            <a:r>
              <a:rPr lang="en-US" dirty="0" err="1" smtClean="0"/>
              <a:t>của</a:t>
            </a:r>
            <a:r>
              <a:rPr lang="en-US" dirty="0" smtClean="0"/>
              <a:t> </a:t>
            </a:r>
            <a:r>
              <a:rPr lang="en-US" dirty="0" err="1" smtClean="0"/>
              <a:t>Vua</a:t>
            </a:r>
            <a:r>
              <a:rPr lang="en-US" dirty="0" smtClean="0"/>
              <a:t> </a:t>
            </a:r>
            <a:r>
              <a:rPr lang="en-US" dirty="0" err="1" smtClean="0"/>
              <a:t>Quang</a:t>
            </a:r>
            <a:r>
              <a:rPr lang="en-US" dirty="0" smtClean="0"/>
              <a:t> </a:t>
            </a:r>
            <a:r>
              <a:rPr lang="en-US" dirty="0" err="1" smtClean="0"/>
              <a:t>Trung</a:t>
            </a:r>
            <a:r>
              <a:rPr lang="en-US" dirty="0" smtClean="0"/>
              <a:t> </a:t>
            </a:r>
            <a:r>
              <a:rPr lang="en-US" dirty="0" err="1" smtClean="0"/>
              <a:t>trong</a:t>
            </a:r>
            <a:r>
              <a:rPr lang="en-US" dirty="0" smtClean="0"/>
              <a:t> </a:t>
            </a:r>
            <a:r>
              <a:rPr lang="en-US" dirty="0" err="1" smtClean="0"/>
              <a:t>việc</a:t>
            </a:r>
            <a:r>
              <a:rPr lang="en-US" dirty="0" smtClean="0"/>
              <a:t> </a:t>
            </a:r>
            <a:r>
              <a:rPr lang="en-US" dirty="0" err="1" smtClean="0"/>
              <a:t>xây</a:t>
            </a:r>
            <a:r>
              <a:rPr lang="en-US" dirty="0" smtClean="0"/>
              <a:t> </a:t>
            </a:r>
            <a:r>
              <a:rPr lang="en-US" dirty="0" err="1" smtClean="0"/>
              <a:t>dựng</a:t>
            </a:r>
            <a:r>
              <a:rPr lang="en-US" dirty="0" smtClean="0"/>
              <a:t> </a:t>
            </a:r>
            <a:r>
              <a:rPr lang="en-US" dirty="0" err="1" smtClean="0"/>
              <a:t>và</a:t>
            </a:r>
            <a:r>
              <a:rPr lang="en-US" dirty="0" smtClean="0"/>
              <a:t> </a:t>
            </a:r>
            <a:r>
              <a:rPr lang="en-US" dirty="0" err="1" smtClean="0"/>
              <a:t>bảo</a:t>
            </a:r>
            <a:r>
              <a:rPr lang="en-US" dirty="0" smtClean="0"/>
              <a:t> </a:t>
            </a:r>
            <a:r>
              <a:rPr lang="en-US" dirty="0" err="1" smtClean="0"/>
              <a:t>vệ</a:t>
            </a:r>
            <a:r>
              <a:rPr lang="en-US" dirty="0" smtClean="0"/>
              <a:t> </a:t>
            </a:r>
            <a:r>
              <a:rPr lang="en-US" dirty="0" err="1" smtClean="0"/>
              <a:t>Tổ</a:t>
            </a:r>
            <a:r>
              <a:rPr lang="en-US" dirty="0" smtClean="0"/>
              <a:t> </a:t>
            </a:r>
            <a:r>
              <a:rPr lang="en-US" dirty="0" err="1" smtClean="0"/>
              <a:t>quốc</a:t>
            </a:r>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169876252"/>
              </p:ext>
            </p:extLst>
          </p:nvPr>
        </p:nvGraphicFramePr>
        <p:xfrm>
          <a:off x="838200" y="3200400"/>
          <a:ext cx="7315200" cy="2540000"/>
        </p:xfrm>
        <a:graphic>
          <a:graphicData uri="http://schemas.openxmlformats.org/drawingml/2006/table">
            <a:tbl>
              <a:tblPr firstRow="1" bandRow="1">
                <a:tableStyleId>{5C22544A-7EE6-4342-B048-85BDC9FD1C3A}</a:tableStyleId>
              </a:tblPr>
              <a:tblGrid>
                <a:gridCol w="2362200"/>
                <a:gridCol w="4953000"/>
              </a:tblGrid>
              <a:tr h="508000">
                <a:tc>
                  <a:txBody>
                    <a:bodyPr/>
                    <a:lstStyle/>
                    <a:p>
                      <a:pPr algn="ctr"/>
                      <a:r>
                        <a:rPr lang="en-US" sz="2400" dirty="0" err="1" smtClean="0">
                          <a:solidFill>
                            <a:schemeClr val="tx1"/>
                          </a:solidFill>
                        </a:rPr>
                        <a:t>Thời</a:t>
                      </a:r>
                      <a:r>
                        <a:rPr lang="en-US" sz="2400" baseline="0" dirty="0" smtClean="0">
                          <a:solidFill>
                            <a:schemeClr val="tx1"/>
                          </a:solidFill>
                        </a:rPr>
                        <a:t> </a:t>
                      </a:r>
                      <a:r>
                        <a:rPr lang="en-US" sz="2400" baseline="0" dirty="0" err="1" smtClean="0">
                          <a:solidFill>
                            <a:schemeClr val="tx1"/>
                          </a:solidFill>
                        </a:rPr>
                        <a:t>gian</a:t>
                      </a:r>
                      <a:endParaRPr lang="en-US" sz="2400" dirty="0">
                        <a:solidFill>
                          <a:schemeClr val="tx1"/>
                        </a:solidFill>
                      </a:endParaRPr>
                    </a:p>
                  </a:txBody>
                  <a:tcPr/>
                </a:tc>
                <a:tc>
                  <a:txBody>
                    <a:bodyPr/>
                    <a:lstStyle/>
                    <a:p>
                      <a:pPr algn="ctr"/>
                      <a:r>
                        <a:rPr lang="en-US" sz="2400" dirty="0" err="1" smtClean="0">
                          <a:solidFill>
                            <a:schemeClr val="tx1"/>
                          </a:solidFill>
                        </a:rPr>
                        <a:t>Sự</a:t>
                      </a:r>
                      <a:r>
                        <a:rPr lang="en-US" sz="2400" baseline="0" dirty="0" smtClean="0">
                          <a:solidFill>
                            <a:schemeClr val="tx1"/>
                          </a:solidFill>
                        </a:rPr>
                        <a:t> </a:t>
                      </a:r>
                      <a:r>
                        <a:rPr lang="en-US" sz="2400" baseline="0" dirty="0" err="1" smtClean="0">
                          <a:solidFill>
                            <a:schemeClr val="tx1"/>
                          </a:solidFill>
                        </a:rPr>
                        <a:t>kiện</a:t>
                      </a:r>
                      <a:r>
                        <a:rPr lang="en-US" sz="2400" baseline="0" dirty="0" smtClean="0">
                          <a:solidFill>
                            <a:schemeClr val="tx1"/>
                          </a:solidFill>
                        </a:rPr>
                        <a:t> </a:t>
                      </a:r>
                      <a:r>
                        <a:rPr lang="en-US" sz="2400" baseline="0" dirty="0" err="1" smtClean="0">
                          <a:solidFill>
                            <a:schemeClr val="tx1"/>
                          </a:solidFill>
                        </a:rPr>
                        <a:t>chính</a:t>
                      </a:r>
                      <a:endParaRPr lang="en-US" sz="2400" dirty="0">
                        <a:solidFill>
                          <a:schemeClr val="tx1"/>
                        </a:solidFill>
                      </a:endParaRPr>
                    </a:p>
                  </a:txBody>
                  <a:tcPr/>
                </a:tc>
              </a:tr>
              <a:tr h="508000">
                <a:tc>
                  <a:txBody>
                    <a:bodyPr/>
                    <a:lstStyle/>
                    <a:p>
                      <a:r>
                        <a:rPr lang="en-US" sz="2400" dirty="0" err="1" smtClean="0"/>
                        <a:t>Năm</a:t>
                      </a:r>
                      <a:r>
                        <a:rPr lang="en-US" sz="2400" baseline="0" dirty="0" smtClean="0"/>
                        <a:t> 1771</a:t>
                      </a:r>
                      <a:endParaRPr lang="en-US" sz="2400" dirty="0"/>
                    </a:p>
                  </a:txBody>
                  <a:tcPr/>
                </a:tc>
                <a:tc>
                  <a:txBody>
                    <a:bodyPr/>
                    <a:lstStyle/>
                    <a:p>
                      <a:r>
                        <a:rPr lang="en-US" sz="2400" dirty="0" smtClean="0"/>
                        <a:t>1)</a:t>
                      </a:r>
                      <a:endParaRPr lang="en-US" sz="2400" dirty="0"/>
                    </a:p>
                  </a:txBody>
                  <a:tcPr/>
                </a:tc>
              </a:tr>
              <a:tr h="508000">
                <a:tc>
                  <a:txBody>
                    <a:bodyPr/>
                    <a:lstStyle/>
                    <a:p>
                      <a:r>
                        <a:rPr lang="en-US" sz="2400" dirty="0" err="1" smtClean="0"/>
                        <a:t>Năm</a:t>
                      </a:r>
                      <a:r>
                        <a:rPr lang="en-US" sz="2400" baseline="0" dirty="0" smtClean="0"/>
                        <a:t> 1786</a:t>
                      </a:r>
                      <a:endParaRPr lang="en-US" sz="2400" dirty="0"/>
                    </a:p>
                  </a:txBody>
                  <a:tcPr/>
                </a:tc>
                <a:tc>
                  <a:txBody>
                    <a:bodyPr/>
                    <a:lstStyle/>
                    <a:p>
                      <a:r>
                        <a:rPr lang="en-US" sz="2400" dirty="0" smtClean="0"/>
                        <a:t>2) </a:t>
                      </a:r>
                      <a:endParaRPr lang="en-US" sz="2400" dirty="0"/>
                    </a:p>
                  </a:txBody>
                  <a:tcPr/>
                </a:tc>
              </a:tr>
              <a:tr h="508000">
                <a:tc>
                  <a:txBody>
                    <a:bodyPr/>
                    <a:lstStyle/>
                    <a:p>
                      <a:r>
                        <a:rPr lang="en-US" sz="2400" dirty="0" err="1" smtClean="0"/>
                        <a:t>Năm</a:t>
                      </a:r>
                      <a:r>
                        <a:rPr lang="en-US" sz="2400" baseline="0" dirty="0" smtClean="0"/>
                        <a:t> 1786</a:t>
                      </a:r>
                      <a:endParaRPr lang="en-US" sz="2400" dirty="0"/>
                    </a:p>
                  </a:txBody>
                  <a:tcPr/>
                </a:tc>
                <a:tc>
                  <a:txBody>
                    <a:bodyPr/>
                    <a:lstStyle/>
                    <a:p>
                      <a:r>
                        <a:rPr lang="en-US" sz="2400" dirty="0" smtClean="0"/>
                        <a:t>3)</a:t>
                      </a:r>
                      <a:endParaRPr lang="en-US" sz="2400" dirty="0"/>
                    </a:p>
                  </a:txBody>
                  <a:tcPr/>
                </a:tc>
              </a:tr>
              <a:tr h="508000">
                <a:tc>
                  <a:txBody>
                    <a:bodyPr/>
                    <a:lstStyle/>
                    <a:p>
                      <a:r>
                        <a:rPr lang="en-US" sz="2400" dirty="0" err="1" smtClean="0"/>
                        <a:t>Năm</a:t>
                      </a:r>
                      <a:r>
                        <a:rPr lang="en-US" sz="2400" baseline="0" dirty="0" smtClean="0"/>
                        <a:t> 1789-1792</a:t>
                      </a:r>
                      <a:endParaRPr lang="en-US" sz="2400" dirty="0"/>
                    </a:p>
                  </a:txBody>
                  <a:tcPr/>
                </a:tc>
                <a:tc>
                  <a:txBody>
                    <a:bodyPr/>
                    <a:lstStyle/>
                    <a:p>
                      <a:r>
                        <a:rPr lang="en-US" sz="2400" dirty="0" smtClean="0"/>
                        <a:t>4)</a:t>
                      </a:r>
                      <a:endParaRPr lang="en-US" sz="2400" dirty="0"/>
                    </a:p>
                  </a:txBody>
                  <a:tcPr/>
                </a:tc>
              </a:tr>
            </a:tbl>
          </a:graphicData>
        </a:graphic>
      </p:graphicFrame>
    </p:spTree>
    <p:extLst>
      <p:ext uri="{BB962C8B-B14F-4D97-AF65-F5344CB8AC3E}">
        <p14:creationId xmlns:p14="http://schemas.microsoft.com/office/powerpoint/2010/main" xmlns="" val="249299852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686800" cy="4860925"/>
          </a:xfrm>
        </p:spPr>
        <p:txBody>
          <a:bodyPr/>
          <a:lstStyle/>
          <a:p>
            <a:r>
              <a:rPr lang="en-US" dirty="0" err="1" smtClean="0"/>
              <a:t>Hoàn</a:t>
            </a:r>
            <a:r>
              <a:rPr lang="en-US" dirty="0" smtClean="0"/>
              <a:t> </a:t>
            </a:r>
            <a:r>
              <a:rPr lang="en-US" dirty="0" err="1" smtClean="0"/>
              <a:t>thành</a:t>
            </a:r>
            <a:r>
              <a:rPr lang="en-US" dirty="0" smtClean="0"/>
              <a:t> </a:t>
            </a:r>
            <a:r>
              <a:rPr lang="en-US" dirty="0" err="1" smtClean="0"/>
              <a:t>bảng</a:t>
            </a:r>
            <a:r>
              <a:rPr lang="en-US" dirty="0" smtClean="0"/>
              <a:t> </a:t>
            </a:r>
            <a:r>
              <a:rPr lang="en-US" dirty="0" err="1" smtClean="0"/>
              <a:t>sau</a:t>
            </a:r>
            <a:r>
              <a:rPr lang="en-US" dirty="0" smtClean="0"/>
              <a:t>:</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23743838"/>
              </p:ext>
            </p:extLst>
          </p:nvPr>
        </p:nvGraphicFramePr>
        <p:xfrm>
          <a:off x="304800" y="1219201"/>
          <a:ext cx="8839200" cy="5410199"/>
        </p:xfrm>
        <a:graphic>
          <a:graphicData uri="http://schemas.openxmlformats.org/drawingml/2006/table">
            <a:tbl>
              <a:tblPr firstRow="1" bandRow="1">
                <a:tableStyleId>{5C22544A-7EE6-4342-B048-85BDC9FD1C3A}</a:tableStyleId>
              </a:tblPr>
              <a:tblGrid>
                <a:gridCol w="2209800"/>
                <a:gridCol w="2209800"/>
                <a:gridCol w="2209800"/>
                <a:gridCol w="2209800"/>
              </a:tblGrid>
              <a:tr h="1251613">
                <a:tc>
                  <a:txBody>
                    <a:bodyPr/>
                    <a:lstStyle/>
                    <a:p>
                      <a:r>
                        <a:rPr lang="en-US" sz="3200" dirty="0" err="1" smtClean="0">
                          <a:solidFill>
                            <a:schemeClr val="tx1"/>
                          </a:solidFill>
                        </a:rPr>
                        <a:t>Triều</a:t>
                      </a:r>
                      <a:r>
                        <a:rPr lang="en-US" sz="3200" baseline="0" dirty="0" smtClean="0">
                          <a:solidFill>
                            <a:schemeClr val="tx1"/>
                          </a:solidFill>
                        </a:rPr>
                        <a:t>  </a:t>
                      </a:r>
                      <a:r>
                        <a:rPr lang="en-US" sz="3200" baseline="0" dirty="0" err="1" smtClean="0">
                          <a:solidFill>
                            <a:schemeClr val="tx1"/>
                          </a:solidFill>
                        </a:rPr>
                        <a:t>đại</a:t>
                      </a:r>
                      <a:endParaRPr lang="en-US" sz="3200" dirty="0">
                        <a:solidFill>
                          <a:schemeClr val="tx1"/>
                        </a:solidFill>
                      </a:endParaRPr>
                    </a:p>
                  </a:txBody>
                  <a:tcPr/>
                </a:tc>
                <a:tc>
                  <a:txBody>
                    <a:bodyPr/>
                    <a:lstStyle/>
                    <a:p>
                      <a:r>
                        <a:rPr lang="en-US" sz="3200" dirty="0" err="1" smtClean="0">
                          <a:solidFill>
                            <a:schemeClr val="tx1"/>
                          </a:solidFill>
                        </a:rPr>
                        <a:t>Vua</a:t>
                      </a:r>
                      <a:r>
                        <a:rPr lang="en-US" sz="3200" dirty="0" smtClean="0">
                          <a:solidFill>
                            <a:schemeClr val="tx1"/>
                          </a:solidFill>
                        </a:rPr>
                        <a:t> </a:t>
                      </a:r>
                      <a:r>
                        <a:rPr lang="en-US" sz="3200" dirty="0" err="1" smtClean="0">
                          <a:solidFill>
                            <a:schemeClr val="tx1"/>
                          </a:solidFill>
                        </a:rPr>
                        <a:t>đầu</a:t>
                      </a:r>
                      <a:r>
                        <a:rPr lang="en-US" sz="3200" baseline="0" dirty="0" smtClean="0">
                          <a:solidFill>
                            <a:schemeClr val="tx1"/>
                          </a:solidFill>
                        </a:rPr>
                        <a:t> </a:t>
                      </a:r>
                      <a:r>
                        <a:rPr lang="en-US" sz="3200" baseline="0" dirty="0" err="1" smtClean="0">
                          <a:solidFill>
                            <a:schemeClr val="tx1"/>
                          </a:solidFill>
                        </a:rPr>
                        <a:t>tiên</a:t>
                      </a:r>
                      <a:endParaRPr lang="en-US" sz="3200" dirty="0">
                        <a:solidFill>
                          <a:schemeClr val="tx1"/>
                        </a:solidFill>
                      </a:endParaRPr>
                    </a:p>
                  </a:txBody>
                  <a:tcPr/>
                </a:tc>
                <a:tc>
                  <a:txBody>
                    <a:bodyPr/>
                    <a:lstStyle/>
                    <a:p>
                      <a:r>
                        <a:rPr lang="en-US" sz="3200" dirty="0" err="1" smtClean="0">
                          <a:solidFill>
                            <a:schemeClr val="tx1"/>
                          </a:solidFill>
                        </a:rPr>
                        <a:t>Nơi</a:t>
                      </a:r>
                      <a:r>
                        <a:rPr lang="en-US" sz="3200" baseline="0" dirty="0" smtClean="0">
                          <a:solidFill>
                            <a:schemeClr val="tx1"/>
                          </a:solidFill>
                        </a:rPr>
                        <a:t> </a:t>
                      </a:r>
                      <a:r>
                        <a:rPr lang="en-US" sz="3200" baseline="0" dirty="0" err="1" smtClean="0">
                          <a:solidFill>
                            <a:schemeClr val="tx1"/>
                          </a:solidFill>
                        </a:rPr>
                        <a:t>đặt</a:t>
                      </a:r>
                      <a:r>
                        <a:rPr lang="en-US" sz="3200" baseline="0" dirty="0" smtClean="0">
                          <a:solidFill>
                            <a:schemeClr val="tx1"/>
                          </a:solidFill>
                        </a:rPr>
                        <a:t> </a:t>
                      </a:r>
                      <a:r>
                        <a:rPr lang="en-US" sz="3200" baseline="0" dirty="0" err="1" smtClean="0">
                          <a:solidFill>
                            <a:schemeClr val="tx1"/>
                          </a:solidFill>
                        </a:rPr>
                        <a:t>kinh</a:t>
                      </a:r>
                      <a:r>
                        <a:rPr lang="en-US" sz="3200" baseline="0" dirty="0" smtClean="0">
                          <a:solidFill>
                            <a:schemeClr val="tx1"/>
                          </a:solidFill>
                        </a:rPr>
                        <a:t> </a:t>
                      </a:r>
                      <a:r>
                        <a:rPr lang="en-US" sz="3200" baseline="0" dirty="0" err="1" smtClean="0">
                          <a:solidFill>
                            <a:schemeClr val="tx1"/>
                          </a:solidFill>
                        </a:rPr>
                        <a:t>đô</a:t>
                      </a:r>
                      <a:endParaRPr lang="en-US" sz="3200" dirty="0">
                        <a:solidFill>
                          <a:schemeClr val="tx1"/>
                        </a:solidFill>
                      </a:endParaRPr>
                    </a:p>
                  </a:txBody>
                  <a:tcPr/>
                </a:tc>
                <a:tc>
                  <a:txBody>
                    <a:bodyPr/>
                    <a:lstStyle/>
                    <a:p>
                      <a:r>
                        <a:rPr lang="en-US" sz="3200" dirty="0" err="1" smtClean="0">
                          <a:solidFill>
                            <a:schemeClr val="tx1"/>
                          </a:solidFill>
                        </a:rPr>
                        <a:t>Sự</a:t>
                      </a:r>
                      <a:r>
                        <a:rPr lang="en-US" sz="3200" baseline="0" dirty="0" smtClean="0">
                          <a:solidFill>
                            <a:schemeClr val="tx1"/>
                          </a:solidFill>
                        </a:rPr>
                        <a:t> </a:t>
                      </a:r>
                      <a:r>
                        <a:rPr lang="en-US" sz="3200" baseline="0" dirty="0" err="1" smtClean="0">
                          <a:solidFill>
                            <a:schemeClr val="tx1"/>
                          </a:solidFill>
                        </a:rPr>
                        <a:t>kiện</a:t>
                      </a:r>
                      <a:r>
                        <a:rPr lang="en-US" sz="3200" baseline="0" dirty="0" smtClean="0">
                          <a:solidFill>
                            <a:schemeClr val="tx1"/>
                          </a:solidFill>
                        </a:rPr>
                        <a:t> </a:t>
                      </a:r>
                      <a:r>
                        <a:rPr lang="en-US" sz="3200" baseline="0" dirty="0" err="1" smtClean="0">
                          <a:solidFill>
                            <a:schemeClr val="tx1"/>
                          </a:solidFill>
                        </a:rPr>
                        <a:t>nổi</a:t>
                      </a:r>
                      <a:r>
                        <a:rPr lang="en-US" sz="3200" baseline="0" dirty="0" smtClean="0">
                          <a:solidFill>
                            <a:schemeClr val="tx1"/>
                          </a:solidFill>
                        </a:rPr>
                        <a:t> </a:t>
                      </a:r>
                      <a:r>
                        <a:rPr lang="en-US" sz="3200" baseline="0" dirty="0" err="1" smtClean="0">
                          <a:solidFill>
                            <a:schemeClr val="tx1"/>
                          </a:solidFill>
                        </a:rPr>
                        <a:t>bật</a:t>
                      </a:r>
                      <a:endParaRPr lang="en-US" sz="3200" dirty="0">
                        <a:solidFill>
                          <a:schemeClr val="tx1"/>
                        </a:solidFill>
                      </a:endParaRPr>
                    </a:p>
                  </a:txBody>
                  <a:tcPr/>
                </a:tc>
              </a:tr>
              <a:tr h="1251613">
                <a:tc>
                  <a:txBody>
                    <a:bodyPr/>
                    <a:lstStyle/>
                    <a:p>
                      <a:r>
                        <a:rPr lang="en-US" sz="3200" dirty="0" err="1" smtClean="0"/>
                        <a:t>Nhà</a:t>
                      </a:r>
                      <a:r>
                        <a:rPr lang="en-US" sz="3200" baseline="0" dirty="0" smtClean="0"/>
                        <a:t> </a:t>
                      </a:r>
                      <a:r>
                        <a:rPr lang="en-US" sz="3200" baseline="0" dirty="0" err="1" smtClean="0"/>
                        <a:t>Đinh</a:t>
                      </a:r>
                      <a:endParaRPr lang="en-US" sz="3200" dirty="0"/>
                    </a:p>
                  </a:txBody>
                  <a:tcPr/>
                </a:tc>
                <a:tc>
                  <a:txBody>
                    <a:bodyPr/>
                    <a:lstStyle/>
                    <a:p>
                      <a:r>
                        <a:rPr lang="en-US" sz="3200" dirty="0" err="1" smtClean="0"/>
                        <a:t>Đinh</a:t>
                      </a:r>
                      <a:r>
                        <a:rPr lang="en-US" sz="3200" baseline="0" dirty="0" smtClean="0"/>
                        <a:t> </a:t>
                      </a:r>
                      <a:r>
                        <a:rPr lang="en-US" sz="3200" baseline="0" dirty="0" err="1" smtClean="0"/>
                        <a:t>Tiên</a:t>
                      </a:r>
                      <a:r>
                        <a:rPr lang="en-US" sz="3200" baseline="0" dirty="0" smtClean="0"/>
                        <a:t> </a:t>
                      </a:r>
                      <a:r>
                        <a:rPr lang="en-US" sz="3200" baseline="0" dirty="0" err="1" smtClean="0"/>
                        <a:t>Hoàng</a:t>
                      </a:r>
                      <a:endParaRPr lang="en-US" sz="3200" dirty="0"/>
                    </a:p>
                  </a:txBody>
                  <a:tcPr/>
                </a:tc>
                <a:tc>
                  <a:txBody>
                    <a:bodyPr/>
                    <a:lstStyle/>
                    <a:p>
                      <a:r>
                        <a:rPr lang="en-US" sz="3200" dirty="0" err="1" smtClean="0"/>
                        <a:t>Hoa</a:t>
                      </a:r>
                      <a:r>
                        <a:rPr lang="en-US" sz="3200" dirty="0" smtClean="0"/>
                        <a:t> </a:t>
                      </a:r>
                      <a:r>
                        <a:rPr lang="en-US" sz="3200" dirty="0" err="1" smtClean="0"/>
                        <a:t>Lư</a:t>
                      </a:r>
                      <a:endParaRPr lang="en-US" sz="3200" dirty="0"/>
                    </a:p>
                  </a:txBody>
                  <a:tcPr/>
                </a:tc>
                <a:tc>
                  <a:txBody>
                    <a:bodyPr/>
                    <a:lstStyle/>
                    <a:p>
                      <a:r>
                        <a:rPr lang="en-US" sz="3200" dirty="0" err="1" smtClean="0"/>
                        <a:t>Dẹp</a:t>
                      </a:r>
                      <a:r>
                        <a:rPr lang="en-US" sz="3200" baseline="0" dirty="0" smtClean="0"/>
                        <a:t> </a:t>
                      </a:r>
                      <a:r>
                        <a:rPr lang="en-US" sz="3200" baseline="0" dirty="0" err="1" smtClean="0"/>
                        <a:t>loạn</a:t>
                      </a:r>
                      <a:r>
                        <a:rPr lang="en-US" sz="3200" baseline="0" dirty="0" smtClean="0"/>
                        <a:t> 12 </a:t>
                      </a:r>
                      <a:r>
                        <a:rPr lang="en-US" sz="3200" baseline="0" dirty="0" err="1" smtClean="0"/>
                        <a:t>sứ</a:t>
                      </a:r>
                      <a:r>
                        <a:rPr lang="en-US" sz="3200" baseline="0" dirty="0" smtClean="0"/>
                        <a:t> </a:t>
                      </a:r>
                      <a:r>
                        <a:rPr lang="en-US" sz="3200" baseline="0" dirty="0" err="1" smtClean="0"/>
                        <a:t>quân</a:t>
                      </a:r>
                      <a:endParaRPr lang="en-US" sz="3200" dirty="0"/>
                    </a:p>
                  </a:txBody>
                  <a:tcPr/>
                </a:tc>
              </a:tr>
              <a:tr h="968991">
                <a:tc>
                  <a:txBody>
                    <a:bodyPr/>
                    <a:lstStyle/>
                    <a:p>
                      <a:r>
                        <a:rPr lang="en-US" sz="3200" dirty="0" err="1" smtClean="0"/>
                        <a:t>Nhà</a:t>
                      </a:r>
                      <a:r>
                        <a:rPr lang="en-US" sz="3200" baseline="0" dirty="0" smtClean="0"/>
                        <a:t> </a:t>
                      </a:r>
                      <a:r>
                        <a:rPr lang="en-US" sz="3200" baseline="0" dirty="0" err="1" smtClean="0"/>
                        <a:t>Tiền</a:t>
                      </a:r>
                      <a:r>
                        <a:rPr lang="en-US" sz="3200" baseline="0" dirty="0" smtClean="0"/>
                        <a:t> </a:t>
                      </a:r>
                      <a:r>
                        <a:rPr lang="en-US" sz="3200" baseline="0" dirty="0" err="1" smtClean="0"/>
                        <a:t>Lê</a:t>
                      </a:r>
                      <a:endParaRPr lang="en-US" sz="3200" dirty="0"/>
                    </a:p>
                  </a:txBody>
                  <a:tcPr/>
                </a:tc>
                <a:tc>
                  <a:txBody>
                    <a:bodyPr/>
                    <a:lstStyle/>
                    <a:p>
                      <a:endParaRPr lang="en-US" sz="2800" dirty="0"/>
                    </a:p>
                  </a:txBody>
                  <a:tcPr/>
                </a:tc>
                <a:tc>
                  <a:txBody>
                    <a:bodyPr/>
                    <a:lstStyle/>
                    <a:p>
                      <a:endParaRPr lang="en-US" sz="2800" dirty="0"/>
                    </a:p>
                  </a:txBody>
                  <a:tcPr/>
                </a:tc>
                <a:tc>
                  <a:txBody>
                    <a:bodyPr/>
                    <a:lstStyle/>
                    <a:p>
                      <a:endParaRPr lang="en-US" sz="2800" dirty="0"/>
                    </a:p>
                  </a:txBody>
                  <a:tcPr/>
                </a:tc>
              </a:tr>
              <a:tr h="968991">
                <a:tc>
                  <a:txBody>
                    <a:bodyPr/>
                    <a:lstStyle/>
                    <a:p>
                      <a:r>
                        <a:rPr lang="en-US" sz="3200" dirty="0" err="1" smtClean="0"/>
                        <a:t>Nhà</a:t>
                      </a:r>
                      <a:r>
                        <a:rPr lang="en-US" sz="3200" baseline="0" dirty="0" smtClean="0"/>
                        <a:t> </a:t>
                      </a:r>
                      <a:r>
                        <a:rPr lang="en-US" sz="3200" baseline="0" dirty="0" err="1" smtClean="0"/>
                        <a:t>Lý</a:t>
                      </a:r>
                      <a:endParaRPr lang="en-US" sz="3200" dirty="0"/>
                    </a:p>
                  </a:txBody>
                  <a:tcPr/>
                </a:tc>
                <a:tc>
                  <a:txBody>
                    <a:bodyPr/>
                    <a:lstStyle/>
                    <a:p>
                      <a:endParaRPr lang="en-US" sz="2800" dirty="0"/>
                    </a:p>
                  </a:txBody>
                  <a:tcPr/>
                </a:tc>
                <a:tc>
                  <a:txBody>
                    <a:bodyPr/>
                    <a:lstStyle/>
                    <a:p>
                      <a:endParaRPr lang="en-US" sz="2800"/>
                    </a:p>
                  </a:txBody>
                  <a:tcPr/>
                </a:tc>
                <a:tc>
                  <a:txBody>
                    <a:bodyPr/>
                    <a:lstStyle/>
                    <a:p>
                      <a:endParaRPr lang="en-US" sz="2800" dirty="0"/>
                    </a:p>
                  </a:txBody>
                  <a:tcPr/>
                </a:tc>
              </a:tr>
              <a:tr h="968991">
                <a:tc>
                  <a:txBody>
                    <a:bodyPr/>
                    <a:lstStyle/>
                    <a:p>
                      <a:r>
                        <a:rPr lang="en-US" sz="3200" dirty="0" err="1" smtClean="0"/>
                        <a:t>Nhà</a:t>
                      </a:r>
                      <a:r>
                        <a:rPr lang="en-US" sz="3200" baseline="0" dirty="0" smtClean="0"/>
                        <a:t> </a:t>
                      </a:r>
                      <a:r>
                        <a:rPr lang="en-US" sz="3200" baseline="0" dirty="0" err="1" smtClean="0"/>
                        <a:t>Trần</a:t>
                      </a:r>
                      <a:endParaRPr lang="en-US" sz="3200" dirty="0"/>
                    </a:p>
                  </a:txBody>
                  <a:tcPr/>
                </a:tc>
                <a:tc>
                  <a:txBody>
                    <a:bodyPr/>
                    <a:lstStyle/>
                    <a:p>
                      <a:endParaRPr lang="en-US" sz="2800" dirty="0"/>
                    </a:p>
                  </a:txBody>
                  <a:tcPr/>
                </a:tc>
                <a:tc>
                  <a:txBody>
                    <a:bodyPr/>
                    <a:lstStyle/>
                    <a:p>
                      <a:endParaRPr lang="en-US" sz="2800"/>
                    </a:p>
                  </a:txBody>
                  <a:tcPr/>
                </a:tc>
                <a:tc>
                  <a:txBody>
                    <a:bodyPr/>
                    <a:lstStyle/>
                    <a:p>
                      <a:endParaRPr lang="en-US" sz="2800" dirty="0"/>
                    </a:p>
                  </a:txBody>
                  <a:tcPr/>
                </a:tc>
              </a:tr>
            </a:tbl>
          </a:graphicData>
        </a:graphic>
      </p:graphicFrame>
    </p:spTree>
    <p:extLst>
      <p:ext uri="{BB962C8B-B14F-4D97-AF65-F5344CB8AC3E}">
        <p14:creationId xmlns:p14="http://schemas.microsoft.com/office/powerpoint/2010/main" xmlns="" val="324540029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685800"/>
            <a:ext cx="8077200" cy="1569660"/>
          </a:xfrm>
          <a:prstGeom prst="rect">
            <a:avLst/>
          </a:prstGeom>
        </p:spPr>
        <p:txBody>
          <a:bodyPr wrap="square">
            <a:spAutoFit/>
          </a:bodyPr>
          <a:lstStyle/>
          <a:p>
            <a:pPr algn="just">
              <a:buNone/>
            </a:pP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Hãy</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liệt</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kê</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tên</a:t>
            </a:r>
            <a:r>
              <a:rPr lang="en-US" sz="3200" i="1" dirty="0" smtClean="0">
                <a:solidFill>
                  <a:srgbClr val="080808"/>
                </a:solidFill>
                <a:latin typeface="Times New Roman" pitchFamily="18" charset="0"/>
                <a:cs typeface="Times New Roman" pitchFamily="18" charset="0"/>
              </a:rPr>
              <a:t> 3 </a:t>
            </a:r>
            <a:r>
              <a:rPr lang="en-US" sz="3200" i="1" dirty="0" err="1" smtClean="0">
                <a:solidFill>
                  <a:srgbClr val="080808"/>
                </a:solidFill>
                <a:latin typeface="Times New Roman" pitchFamily="18" charset="0"/>
                <a:cs typeface="Times New Roman" pitchFamily="18" charset="0"/>
              </a:rPr>
              <a:t>nhân</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vật</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lịch</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sử</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trong</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chương</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trình</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lớp</a:t>
            </a:r>
            <a:r>
              <a:rPr lang="en-US" sz="3200" i="1" dirty="0" smtClean="0">
                <a:solidFill>
                  <a:srgbClr val="080808"/>
                </a:solidFill>
                <a:latin typeface="Times New Roman" pitchFamily="18" charset="0"/>
                <a:cs typeface="Times New Roman" pitchFamily="18" charset="0"/>
              </a:rPr>
              <a:t> 4 </a:t>
            </a:r>
            <a:r>
              <a:rPr lang="en-US" sz="3200" i="1" dirty="0" err="1" smtClean="0">
                <a:solidFill>
                  <a:srgbClr val="080808"/>
                </a:solidFill>
                <a:latin typeface="Times New Roman" pitchFamily="18" charset="0"/>
                <a:cs typeface="Times New Roman" pitchFamily="18" charset="0"/>
              </a:rPr>
              <a:t>mà</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em</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ấn</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tượng</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nhất</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và</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nêu</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những</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công</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lao</a:t>
            </a:r>
            <a:r>
              <a:rPr lang="en-US" sz="3200" i="1" dirty="0" smtClean="0">
                <a:solidFill>
                  <a:srgbClr val="080808"/>
                </a:solidFill>
                <a:latin typeface="Times New Roman" pitchFamily="18" charset="0"/>
                <a:cs typeface="Times New Roman" pitchFamily="18" charset="0"/>
              </a:rPr>
              <a:t>/</a:t>
            </a:r>
            <a:r>
              <a:rPr lang="en-US" sz="3200" i="1" dirty="0" err="1" smtClean="0">
                <a:solidFill>
                  <a:srgbClr val="080808"/>
                </a:solidFill>
                <a:latin typeface="Times New Roman" pitchFamily="18" charset="0"/>
                <a:cs typeface="Times New Roman" pitchFamily="18" charset="0"/>
              </a:rPr>
              <a:t>đóng</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góp</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của</a:t>
            </a:r>
            <a:r>
              <a:rPr lang="en-US" sz="3200" i="1" dirty="0" smtClean="0">
                <a:solidFill>
                  <a:srgbClr val="080808"/>
                </a:solidFill>
                <a:latin typeface="Times New Roman" pitchFamily="18" charset="0"/>
                <a:cs typeface="Times New Roman" pitchFamily="18" charset="0"/>
              </a:rPr>
              <a:t> </a:t>
            </a:r>
            <a:r>
              <a:rPr lang="en-US" sz="3200" i="1" dirty="0" err="1" smtClean="0">
                <a:solidFill>
                  <a:srgbClr val="080808"/>
                </a:solidFill>
                <a:latin typeface="Times New Roman" pitchFamily="18" charset="0"/>
                <a:cs typeface="Times New Roman" pitchFamily="18" charset="0"/>
              </a:rPr>
              <a:t>họ</a:t>
            </a:r>
            <a:r>
              <a:rPr lang="en-US" sz="3200" i="1" dirty="0" smtClean="0">
                <a:solidFill>
                  <a:srgbClr val="080808"/>
                </a:solidFill>
                <a:latin typeface="Times New Roman" pitchFamily="18" charset="0"/>
                <a:cs typeface="Times New Roman" pitchFamily="18" charset="0"/>
              </a:rPr>
              <a:t>.</a:t>
            </a:r>
            <a:endParaRPr lang="en-US" sz="3200" i="1" dirty="0" smtClean="0">
              <a:solidFill>
                <a:srgbClr val="080808"/>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Mức</a:t>
            </a:r>
            <a:r>
              <a:rPr lang="en-US" dirty="0" smtClean="0"/>
              <a:t> 4</a:t>
            </a:r>
            <a:endParaRPr lang="en-US" dirty="0"/>
          </a:p>
        </p:txBody>
      </p:sp>
      <p:sp>
        <p:nvSpPr>
          <p:cNvPr id="3" name="Content Placeholder 2"/>
          <p:cNvSpPr>
            <a:spLocks noGrp="1"/>
          </p:cNvSpPr>
          <p:nvPr>
            <p:ph idx="1"/>
          </p:nvPr>
        </p:nvSpPr>
        <p:spPr/>
        <p:txBody>
          <a:bodyPr/>
          <a:lstStyle/>
          <a:p>
            <a:r>
              <a:rPr lang="en-US" dirty="0" err="1">
                <a:solidFill>
                  <a:srgbClr val="0000FF"/>
                </a:solidFill>
                <a:latin typeface="Times New Roman" pitchFamily="18" charset="0"/>
                <a:cs typeface="Times New Roman" pitchFamily="18" charset="0"/>
              </a:rPr>
              <a:t>Vận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dụng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các</a:t>
            </a:r>
            <a:r>
              <a:rPr lang="en-US" dirty="0">
                <a:solidFill>
                  <a:srgbClr val="0000FF"/>
                </a:solidFill>
                <a:latin typeface="Times New Roman" pitchFamily="18" charset="0"/>
                <a:cs typeface="Times New Roman" pitchFamily="18" charset="0"/>
              </a:rPr>
              <a:t> KT. KN </a:t>
            </a:r>
            <a:r>
              <a:rPr lang="en-US" dirty="0" err="1">
                <a:solidFill>
                  <a:srgbClr val="0000FF"/>
                </a:solidFill>
                <a:latin typeface="Times New Roman" pitchFamily="18" charset="0"/>
                <a:cs typeface="Times New Roman" pitchFamily="18" charset="0"/>
              </a:rPr>
              <a:t>đã</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học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để</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giải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quyết</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vấn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đề</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mới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hoặc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đưa</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ra</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những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phản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hồi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hợp</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lí</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trong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học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tập</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cuộc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sống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một</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cách</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linh</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hoạt</a:t>
            </a:r>
            <a:r>
              <a:rPr lang="en-US" dirty="0" smtClean="0">
                <a:solidFill>
                  <a:srgbClr val="0000FF"/>
                </a:solidFill>
                <a:latin typeface="Times New Roman" pitchFamily="18" charset="0"/>
                <a:cs typeface="Times New Roman" pitchFamily="18" charset="0"/>
              </a:rPr>
              <a:t>.</a:t>
            </a:r>
          </a:p>
          <a:p>
            <a:r>
              <a:rPr lang="en-US" dirty="0">
                <a:solidFill>
                  <a:srgbClr val="0000FF"/>
                </a:solidFill>
                <a:latin typeface="Times New Roman" pitchFamily="18" charset="0"/>
                <a:ea typeface="Times New Roman"/>
                <a:cs typeface="Times New Roman" pitchFamily="18" charset="0"/>
              </a:rPr>
              <a:t>(</a:t>
            </a:r>
            <a:r>
              <a:rPr lang="en-US" dirty="0" err="1" smtClean="0">
                <a:solidFill>
                  <a:srgbClr val="0000FF"/>
                </a:solidFill>
                <a:latin typeface="Times New Roman" pitchFamily="18" charset="0"/>
                <a:ea typeface="Times New Roman"/>
                <a:cs typeface="Times New Roman" pitchFamily="18" charset="0"/>
              </a:rPr>
              <a:t>Đòi</a:t>
            </a:r>
            <a:r>
              <a:rPr lang="en-US" dirty="0" smtClean="0">
                <a:solidFill>
                  <a:srgbClr val="0000FF"/>
                </a:solidFill>
                <a:latin typeface="Times New Roman" pitchFamily="18" charset="0"/>
                <a:ea typeface="Times New Roman"/>
                <a:cs typeface="Times New Roman" pitchFamily="18" charset="0"/>
              </a:rPr>
              <a:t> </a:t>
            </a:r>
            <a:r>
              <a:rPr lang="en-US" dirty="0" err="1" smtClean="0">
                <a:solidFill>
                  <a:srgbClr val="0000FF"/>
                </a:solidFill>
                <a:latin typeface="Times New Roman" pitchFamily="18" charset="0"/>
                <a:ea typeface="Times New Roman"/>
                <a:cs typeface="Times New Roman" pitchFamily="18" charset="0"/>
              </a:rPr>
              <a:t>hỏi</a:t>
            </a:r>
            <a:r>
              <a:rPr lang="en-US" dirty="0" smtClean="0">
                <a:solidFill>
                  <a:srgbClr val="0000FF"/>
                </a:solidFill>
                <a:latin typeface="Times New Roman" pitchFamily="18" charset="0"/>
                <a:ea typeface="Times New Roman"/>
                <a:cs typeface="Times New Roman" pitchFamily="18" charset="0"/>
              </a:rPr>
              <a:t> </a:t>
            </a:r>
            <a:r>
              <a:rPr lang="en-US" dirty="0" err="1" smtClean="0">
                <a:solidFill>
                  <a:srgbClr val="0000FF"/>
                </a:solidFill>
                <a:latin typeface="Times New Roman" pitchFamily="18" charset="0"/>
                <a:ea typeface="Times New Roman"/>
                <a:cs typeface="Times New Roman" pitchFamily="18" charset="0"/>
              </a:rPr>
              <a:t>sự</a:t>
            </a:r>
            <a:r>
              <a:rPr lang="en-US" dirty="0" smtClean="0">
                <a:solidFill>
                  <a:srgbClr val="0000FF"/>
                </a:solidFill>
                <a:latin typeface="Times New Roman" pitchFamily="18" charset="0"/>
                <a:ea typeface="Times New Roman"/>
                <a:cs typeface="Times New Roman" pitchFamily="18" charset="0"/>
              </a:rPr>
              <a:t> </a:t>
            </a:r>
            <a:r>
              <a:rPr lang="en-US" dirty="0" err="1" smtClean="0">
                <a:solidFill>
                  <a:srgbClr val="0000FF"/>
                </a:solidFill>
                <a:latin typeface="Times New Roman" pitchFamily="18" charset="0"/>
                <a:ea typeface="Times New Roman"/>
                <a:cs typeface="Times New Roman" pitchFamily="18" charset="0"/>
              </a:rPr>
              <a:t>sáng</a:t>
            </a:r>
            <a:r>
              <a:rPr lang="en-US" dirty="0" smtClean="0">
                <a:solidFill>
                  <a:srgbClr val="0000FF"/>
                </a:solidFill>
                <a:latin typeface="Times New Roman" pitchFamily="18" charset="0"/>
                <a:ea typeface="Times New Roman"/>
                <a:cs typeface="Times New Roman" pitchFamily="18" charset="0"/>
              </a:rPr>
              <a:t> </a:t>
            </a:r>
            <a:r>
              <a:rPr lang="en-US" dirty="0" err="1" smtClean="0">
                <a:solidFill>
                  <a:srgbClr val="0000FF"/>
                </a:solidFill>
                <a:latin typeface="Times New Roman" pitchFamily="18" charset="0"/>
                <a:ea typeface="Times New Roman"/>
                <a:cs typeface="Times New Roman" pitchFamily="18" charset="0"/>
              </a:rPr>
              <a:t>tạo</a:t>
            </a:r>
            <a:r>
              <a:rPr lang="en-US" dirty="0" smtClean="0">
                <a:solidFill>
                  <a:srgbClr val="0000FF"/>
                </a:solidFill>
                <a:latin typeface="Times New Roman" pitchFamily="18" charset="0"/>
                <a:ea typeface="Times New Roman"/>
                <a:cs typeface="Times New Roman" pitchFamily="18" charset="0"/>
              </a:rPr>
              <a:t> </a:t>
            </a:r>
            <a:r>
              <a:rPr lang="en-US" dirty="0" err="1" smtClean="0">
                <a:solidFill>
                  <a:srgbClr val="0000FF"/>
                </a:solidFill>
                <a:latin typeface="Times New Roman" pitchFamily="18" charset="0"/>
                <a:ea typeface="Times New Roman"/>
                <a:cs typeface="Times New Roman" pitchFamily="18" charset="0"/>
              </a:rPr>
              <a:t>với</a:t>
            </a:r>
            <a:r>
              <a:rPr lang="en-US" dirty="0" smtClean="0">
                <a:solidFill>
                  <a:srgbClr val="0000FF"/>
                </a:solidFill>
                <a:latin typeface="Times New Roman" pitchFamily="18" charset="0"/>
                <a:ea typeface="Times New Roman"/>
                <a:cs typeface="Times New Roman" pitchFamily="18" charset="0"/>
              </a:rPr>
              <a:t> </a:t>
            </a:r>
            <a:r>
              <a:rPr lang="en-US" dirty="0" err="1" smtClean="0">
                <a:solidFill>
                  <a:srgbClr val="0000FF"/>
                </a:solidFill>
                <a:latin typeface="Times New Roman" pitchFamily="18" charset="0"/>
                <a:ea typeface="Times New Roman"/>
                <a:cs typeface="Times New Roman" pitchFamily="18" charset="0"/>
              </a:rPr>
              <a:t>các</a:t>
            </a:r>
            <a:r>
              <a:rPr lang="en-US" dirty="0" smtClean="0">
                <a:solidFill>
                  <a:srgbClr val="0000FF"/>
                </a:solidFill>
                <a:latin typeface="Times New Roman" pitchFamily="18" charset="0"/>
                <a:ea typeface="Times New Roman"/>
                <a:cs typeface="Times New Roman" pitchFamily="18" charset="0"/>
              </a:rPr>
              <a:t> </a:t>
            </a:r>
            <a:r>
              <a:rPr lang="en-US" dirty="0" err="1" smtClean="0">
                <a:solidFill>
                  <a:srgbClr val="0000FF"/>
                </a:solidFill>
                <a:latin typeface="Times New Roman" pitchFamily="18" charset="0"/>
                <a:ea typeface="Times New Roman"/>
                <a:cs typeface="Times New Roman" pitchFamily="18" charset="0"/>
              </a:rPr>
              <a:t>đáp</a:t>
            </a:r>
            <a:r>
              <a:rPr lang="en-US" dirty="0" smtClean="0">
                <a:solidFill>
                  <a:srgbClr val="0000FF"/>
                </a:solidFill>
                <a:latin typeface="Times New Roman" pitchFamily="18" charset="0"/>
                <a:ea typeface="Times New Roman"/>
                <a:cs typeface="Times New Roman" pitchFamily="18" charset="0"/>
              </a:rPr>
              <a:t> </a:t>
            </a:r>
            <a:r>
              <a:rPr lang="en-US" dirty="0" err="1" smtClean="0">
                <a:solidFill>
                  <a:srgbClr val="0000FF"/>
                </a:solidFill>
                <a:latin typeface="Times New Roman" pitchFamily="18" charset="0"/>
                <a:ea typeface="Times New Roman"/>
                <a:cs typeface="Times New Roman" pitchFamily="18" charset="0"/>
              </a:rPr>
              <a:t>án</a:t>
            </a:r>
            <a:r>
              <a:rPr lang="en-US" dirty="0" smtClean="0">
                <a:solidFill>
                  <a:srgbClr val="0000FF"/>
                </a:solidFill>
                <a:latin typeface="Times New Roman" pitchFamily="18" charset="0"/>
                <a:ea typeface="Times New Roman"/>
                <a:cs typeface="Times New Roman" pitchFamily="18" charset="0"/>
              </a:rPr>
              <a:t> </a:t>
            </a:r>
            <a:r>
              <a:rPr lang="en-US" dirty="0" err="1" smtClean="0">
                <a:solidFill>
                  <a:srgbClr val="0000FF"/>
                </a:solidFill>
                <a:latin typeface="Times New Roman" pitchFamily="18" charset="0"/>
                <a:ea typeface="Times New Roman"/>
                <a:cs typeface="Times New Roman" pitchFamily="18" charset="0"/>
              </a:rPr>
              <a:t>mở</a:t>
            </a:r>
            <a:r>
              <a:rPr lang="en-US" dirty="0" smtClean="0">
                <a:solidFill>
                  <a:srgbClr val="0000FF"/>
                </a:solidFill>
                <a:latin typeface="Times New Roman" pitchFamily="18" charset="0"/>
                <a:ea typeface="Times New Roman"/>
                <a:cs typeface="Times New Roman" pitchFamily="18" charset="0"/>
              </a:rPr>
              <a:t>)</a:t>
            </a:r>
            <a:endParaRPr lang="en-US" dirty="0">
              <a:solidFill>
                <a:srgbClr val="0000FF"/>
              </a:solidFill>
              <a:latin typeface="Times New Roman" pitchFamily="18" charset="0"/>
              <a:ea typeface="Times New Roman"/>
              <a:cs typeface="Times New Roman" pitchFamily="18" charset="0"/>
            </a:endParaRPr>
          </a:p>
          <a:p>
            <a:endParaRPr lang="en-US" dirty="0"/>
          </a:p>
        </p:txBody>
      </p:sp>
    </p:spTree>
    <p:extLst>
      <p:ext uri="{BB962C8B-B14F-4D97-AF65-F5344CB8AC3E}">
        <p14:creationId xmlns:p14="http://schemas.microsoft.com/office/powerpoint/2010/main" xmlns="" val="164027973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Mức</a:t>
            </a:r>
            <a:r>
              <a:rPr lang="en-US" dirty="0" smtClean="0"/>
              <a:t> 4</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a:t>
            </a:r>
            <a:r>
              <a:rPr lang="en-US" dirty="0" err="1" smtClean="0"/>
              <a:t>Thể</a:t>
            </a:r>
            <a:r>
              <a:rPr lang="en-US" dirty="0" smtClean="0"/>
              <a:t> </a:t>
            </a:r>
            <a:r>
              <a:rPr lang="en-US" dirty="0" err="1" smtClean="0"/>
              <a:t>hiện</a:t>
            </a:r>
            <a:r>
              <a:rPr lang="en-US" dirty="0" smtClean="0"/>
              <a:t> </a:t>
            </a:r>
            <a:r>
              <a:rPr lang="en-US" dirty="0" err="1" smtClean="0"/>
              <a:t>cảm</a:t>
            </a:r>
            <a:r>
              <a:rPr lang="en-US" dirty="0" smtClean="0"/>
              <a:t> </a:t>
            </a:r>
            <a:r>
              <a:rPr lang="en-US" dirty="0" err="1" smtClean="0"/>
              <a:t>xúc</a:t>
            </a:r>
            <a:r>
              <a:rPr lang="en-US" dirty="0" smtClean="0"/>
              <a:t>, </a:t>
            </a:r>
            <a:r>
              <a:rPr lang="en-US" dirty="0" err="1" smtClean="0"/>
              <a:t>suy</a:t>
            </a:r>
            <a:r>
              <a:rPr lang="en-US" dirty="0" smtClean="0"/>
              <a:t> </a:t>
            </a:r>
            <a:r>
              <a:rPr lang="en-US" dirty="0" err="1" smtClean="0"/>
              <a:t>nghĩ</a:t>
            </a:r>
            <a:r>
              <a:rPr lang="en-US" dirty="0" smtClean="0"/>
              <a:t>: </a:t>
            </a:r>
            <a:r>
              <a:rPr lang="en-US" dirty="0" err="1" smtClean="0"/>
              <a:t>Em</a:t>
            </a:r>
            <a:r>
              <a:rPr lang="en-US" dirty="0" smtClean="0"/>
              <a:t> </a:t>
            </a:r>
            <a:r>
              <a:rPr lang="en-US" dirty="0" err="1" smtClean="0"/>
              <a:t>có</a:t>
            </a:r>
            <a:r>
              <a:rPr lang="en-US" dirty="0" smtClean="0"/>
              <a:t> </a:t>
            </a:r>
            <a:r>
              <a:rPr lang="en-US" dirty="0" err="1" smtClean="0"/>
              <a:t>suy</a:t>
            </a:r>
            <a:r>
              <a:rPr lang="en-US" dirty="0" smtClean="0"/>
              <a:t> </a:t>
            </a:r>
            <a:r>
              <a:rPr lang="en-US" dirty="0" err="1" smtClean="0"/>
              <a:t>nghĩ</a:t>
            </a:r>
            <a:r>
              <a:rPr lang="en-US" dirty="0" smtClean="0"/>
              <a:t> </a:t>
            </a:r>
            <a:r>
              <a:rPr lang="en-US" dirty="0" err="1" smtClean="0"/>
              <a:t>gì</a:t>
            </a:r>
            <a:r>
              <a:rPr lang="en-US" dirty="0" smtClean="0"/>
              <a:t> </a:t>
            </a:r>
            <a:r>
              <a:rPr lang="en-US" dirty="0" err="1" smtClean="0"/>
              <a:t>về</a:t>
            </a:r>
            <a:r>
              <a:rPr lang="en-US" dirty="0" smtClean="0"/>
              <a:t> </a:t>
            </a:r>
            <a:r>
              <a:rPr lang="en-US" dirty="0" err="1" smtClean="0"/>
              <a:t>hành</a:t>
            </a:r>
            <a:r>
              <a:rPr lang="en-US" dirty="0" smtClean="0"/>
              <a:t> </a:t>
            </a:r>
            <a:r>
              <a:rPr lang="en-US" dirty="0" err="1" smtClean="0"/>
              <a:t>động</a:t>
            </a:r>
            <a:r>
              <a:rPr lang="en-US" dirty="0" smtClean="0"/>
              <a:t> </a:t>
            </a:r>
            <a:r>
              <a:rPr lang="en-US" dirty="0" err="1" smtClean="0"/>
              <a:t>bóp</a:t>
            </a:r>
            <a:r>
              <a:rPr lang="en-US" dirty="0" smtClean="0"/>
              <a:t> </a:t>
            </a:r>
            <a:r>
              <a:rPr lang="en-US" dirty="0" err="1" smtClean="0"/>
              <a:t>nát</a:t>
            </a:r>
            <a:r>
              <a:rPr lang="en-US" dirty="0" smtClean="0"/>
              <a:t> </a:t>
            </a:r>
            <a:r>
              <a:rPr lang="en-US" dirty="0" err="1" smtClean="0"/>
              <a:t>quả</a:t>
            </a:r>
            <a:r>
              <a:rPr lang="en-US" dirty="0" smtClean="0"/>
              <a:t> cam </a:t>
            </a:r>
            <a:r>
              <a:rPr lang="en-US" dirty="0" err="1" smtClean="0"/>
              <a:t>của</a:t>
            </a:r>
            <a:r>
              <a:rPr lang="en-US" dirty="0" smtClean="0"/>
              <a:t> </a:t>
            </a:r>
            <a:r>
              <a:rPr lang="en-US" dirty="0" err="1" smtClean="0"/>
              <a:t>Trần</a:t>
            </a:r>
            <a:r>
              <a:rPr lang="en-US" dirty="0" smtClean="0"/>
              <a:t> </a:t>
            </a:r>
            <a:r>
              <a:rPr lang="en-US" dirty="0" err="1" smtClean="0"/>
              <a:t>Quốc</a:t>
            </a:r>
            <a:r>
              <a:rPr lang="en-US" dirty="0" smtClean="0"/>
              <a:t> </a:t>
            </a:r>
            <a:r>
              <a:rPr lang="en-US" dirty="0" err="1" smtClean="0"/>
              <a:t>Toản</a:t>
            </a:r>
            <a:r>
              <a:rPr lang="en-US" dirty="0" smtClean="0"/>
              <a:t> </a:t>
            </a:r>
            <a:r>
              <a:rPr lang="en-US" dirty="0" err="1" smtClean="0"/>
              <a:t>khi</a:t>
            </a:r>
            <a:r>
              <a:rPr lang="en-US" dirty="0" smtClean="0"/>
              <a:t> </a:t>
            </a:r>
            <a:r>
              <a:rPr lang="en-US" dirty="0" err="1" smtClean="0"/>
              <a:t>nghe</a:t>
            </a:r>
            <a:r>
              <a:rPr lang="en-US" dirty="0" smtClean="0"/>
              <a:t> tin </a:t>
            </a:r>
            <a:r>
              <a:rPr lang="en-US" dirty="0" err="1" smtClean="0"/>
              <a:t>giặc</a:t>
            </a:r>
            <a:r>
              <a:rPr lang="en-US" dirty="0" smtClean="0"/>
              <a:t> </a:t>
            </a:r>
            <a:r>
              <a:rPr lang="en-US" dirty="0" err="1" smtClean="0"/>
              <a:t>Mông</a:t>
            </a:r>
            <a:r>
              <a:rPr lang="en-US" dirty="0" smtClean="0"/>
              <a:t> – </a:t>
            </a:r>
            <a:r>
              <a:rPr lang="en-US" dirty="0" err="1" smtClean="0"/>
              <a:t>Nguyên</a:t>
            </a:r>
            <a:r>
              <a:rPr lang="en-US" dirty="0" smtClean="0"/>
              <a:t> sang </a:t>
            </a:r>
            <a:r>
              <a:rPr lang="en-US" dirty="0" err="1" smtClean="0"/>
              <a:t>xâm</a:t>
            </a:r>
            <a:r>
              <a:rPr lang="en-US" dirty="0" smtClean="0"/>
              <a:t> </a:t>
            </a:r>
            <a:r>
              <a:rPr lang="en-US" dirty="0" err="1" smtClean="0"/>
              <a:t>lược</a:t>
            </a:r>
            <a:r>
              <a:rPr lang="en-US" dirty="0" smtClean="0"/>
              <a:t> </a:t>
            </a:r>
            <a:r>
              <a:rPr lang="en-US" dirty="0" err="1" smtClean="0"/>
              <a:t>nước</a:t>
            </a:r>
            <a:r>
              <a:rPr lang="en-US" dirty="0" smtClean="0"/>
              <a:t> ta ?</a:t>
            </a:r>
          </a:p>
          <a:p>
            <a:pPr>
              <a:buNone/>
            </a:pPr>
            <a:r>
              <a:rPr lang="en-US" dirty="0" smtClean="0"/>
              <a:t>- </a:t>
            </a:r>
            <a:r>
              <a:rPr lang="en-US" dirty="0" err="1" smtClean="0"/>
              <a:t>Đề</a:t>
            </a:r>
            <a:r>
              <a:rPr lang="en-US" dirty="0" smtClean="0"/>
              <a:t> </a:t>
            </a:r>
            <a:r>
              <a:rPr lang="en-US" dirty="0" err="1" smtClean="0"/>
              <a:t>xuất</a:t>
            </a:r>
            <a:r>
              <a:rPr lang="en-US" dirty="0" smtClean="0"/>
              <a:t> </a:t>
            </a:r>
            <a:r>
              <a:rPr lang="en-US" dirty="0" err="1" smtClean="0"/>
              <a:t>giải</a:t>
            </a:r>
            <a:r>
              <a:rPr lang="en-US" dirty="0" smtClean="0"/>
              <a:t> </a:t>
            </a:r>
            <a:r>
              <a:rPr lang="en-US" dirty="0" err="1" smtClean="0"/>
              <a:t>pháp</a:t>
            </a:r>
            <a:r>
              <a:rPr lang="en-US" dirty="0" smtClean="0"/>
              <a:t>: </a:t>
            </a:r>
            <a:r>
              <a:rPr lang="en-US" dirty="0" err="1" smtClean="0"/>
              <a:t>Thủ</a:t>
            </a:r>
            <a:r>
              <a:rPr lang="en-US" dirty="0" smtClean="0"/>
              <a:t> </a:t>
            </a:r>
            <a:r>
              <a:rPr lang="en-US" dirty="0" err="1" smtClean="0"/>
              <a:t>đô</a:t>
            </a:r>
            <a:r>
              <a:rPr lang="en-US" dirty="0" smtClean="0"/>
              <a:t> </a:t>
            </a:r>
            <a:r>
              <a:rPr lang="en-US" dirty="0" err="1" smtClean="0"/>
              <a:t>Hà</a:t>
            </a:r>
            <a:r>
              <a:rPr lang="en-US" dirty="0" smtClean="0"/>
              <a:t> </a:t>
            </a:r>
            <a:r>
              <a:rPr lang="en-US" dirty="0" err="1" smtClean="0"/>
              <a:t>Nội</a:t>
            </a:r>
            <a:r>
              <a:rPr lang="en-US" dirty="0" smtClean="0"/>
              <a:t> </a:t>
            </a:r>
            <a:r>
              <a:rPr lang="en-US" dirty="0" err="1" smtClean="0"/>
              <a:t>có</a:t>
            </a:r>
            <a:r>
              <a:rPr lang="en-US" dirty="0" smtClean="0"/>
              <a:t> </a:t>
            </a:r>
            <a:r>
              <a:rPr lang="en-US" dirty="0" err="1" smtClean="0"/>
              <a:t>những</a:t>
            </a:r>
            <a:r>
              <a:rPr lang="en-US" dirty="0" smtClean="0"/>
              <a:t> </a:t>
            </a:r>
            <a:r>
              <a:rPr lang="en-US" dirty="0" err="1" smtClean="0"/>
              <a:t>danh</a:t>
            </a:r>
            <a:r>
              <a:rPr lang="en-US" dirty="0" smtClean="0"/>
              <a:t> lam </a:t>
            </a:r>
            <a:r>
              <a:rPr lang="en-US" dirty="0" err="1" smtClean="0"/>
              <a:t>thắng</a:t>
            </a:r>
            <a:r>
              <a:rPr lang="en-US" dirty="0" smtClean="0"/>
              <a:t> </a:t>
            </a:r>
            <a:r>
              <a:rPr lang="en-US" dirty="0" err="1" smtClean="0"/>
              <a:t>cảnh</a:t>
            </a:r>
            <a:r>
              <a:rPr lang="en-US" dirty="0" smtClean="0"/>
              <a:t>, di </a:t>
            </a:r>
            <a:r>
              <a:rPr lang="en-US" dirty="0" err="1" smtClean="0"/>
              <a:t>tích</a:t>
            </a:r>
            <a:r>
              <a:rPr lang="en-US" dirty="0" smtClean="0"/>
              <a:t> </a:t>
            </a:r>
            <a:r>
              <a:rPr lang="en-US" dirty="0" err="1" smtClean="0"/>
              <a:t>lịch</a:t>
            </a:r>
            <a:r>
              <a:rPr lang="en-US" dirty="0" smtClean="0"/>
              <a:t> </a:t>
            </a:r>
            <a:r>
              <a:rPr lang="en-US" dirty="0" err="1" smtClean="0"/>
              <a:t>sử</a:t>
            </a:r>
            <a:r>
              <a:rPr lang="en-US" dirty="0" smtClean="0"/>
              <a:t> </a:t>
            </a:r>
            <a:r>
              <a:rPr lang="en-US" dirty="0" err="1" smtClean="0"/>
              <a:t>nào</a:t>
            </a:r>
            <a:r>
              <a:rPr lang="en-US" dirty="0" smtClean="0"/>
              <a:t> </a:t>
            </a:r>
            <a:r>
              <a:rPr lang="en-US" dirty="0" err="1" smtClean="0"/>
              <a:t>nổi</a:t>
            </a:r>
            <a:r>
              <a:rPr lang="en-US" dirty="0" smtClean="0"/>
              <a:t> </a:t>
            </a:r>
            <a:r>
              <a:rPr lang="en-US" dirty="0" err="1" smtClean="0"/>
              <a:t>tiếng</a:t>
            </a:r>
            <a:r>
              <a:rPr lang="en-US" dirty="0" smtClean="0"/>
              <a:t> </a:t>
            </a:r>
            <a:r>
              <a:rPr lang="en-US" dirty="0" err="1" smtClean="0"/>
              <a:t>thu</a:t>
            </a:r>
            <a:r>
              <a:rPr lang="en-US" dirty="0" smtClean="0"/>
              <a:t> </a:t>
            </a:r>
            <a:r>
              <a:rPr lang="en-US" dirty="0" err="1" smtClean="0"/>
              <a:t>hút</a:t>
            </a:r>
            <a:r>
              <a:rPr lang="en-US" dirty="0" smtClean="0"/>
              <a:t> </a:t>
            </a:r>
            <a:r>
              <a:rPr lang="en-US" dirty="0" err="1" smtClean="0"/>
              <a:t>khách</a:t>
            </a:r>
            <a:r>
              <a:rPr lang="en-US" dirty="0" smtClean="0"/>
              <a:t> du </a:t>
            </a:r>
            <a:r>
              <a:rPr lang="en-US" dirty="0" err="1" smtClean="0"/>
              <a:t>lịch</a:t>
            </a:r>
            <a:r>
              <a:rPr lang="en-US" dirty="0" smtClean="0"/>
              <a:t>? </a:t>
            </a:r>
            <a:r>
              <a:rPr lang="en-US" dirty="0" err="1" smtClean="0"/>
              <a:t>Nêu</a:t>
            </a:r>
            <a:r>
              <a:rPr lang="en-US" dirty="0" smtClean="0"/>
              <a:t> </a:t>
            </a:r>
            <a:r>
              <a:rPr lang="en-US" dirty="0" err="1" smtClean="0"/>
              <a:t>những</a:t>
            </a:r>
            <a:r>
              <a:rPr lang="en-US" dirty="0" smtClean="0"/>
              <a:t> </a:t>
            </a:r>
            <a:r>
              <a:rPr lang="en-US" dirty="0" err="1" smtClean="0"/>
              <a:t>việc</a:t>
            </a:r>
            <a:r>
              <a:rPr lang="en-US" dirty="0" smtClean="0"/>
              <a:t> </a:t>
            </a:r>
            <a:r>
              <a:rPr lang="en-US" dirty="0" err="1" smtClean="0"/>
              <a:t>em</a:t>
            </a:r>
            <a:r>
              <a:rPr lang="en-US" dirty="0" smtClean="0"/>
              <a:t> </a:t>
            </a:r>
            <a:r>
              <a:rPr lang="en-US" dirty="0" err="1" smtClean="0"/>
              <a:t>có</a:t>
            </a:r>
            <a:r>
              <a:rPr lang="en-US" dirty="0" smtClean="0"/>
              <a:t> </a:t>
            </a:r>
            <a:r>
              <a:rPr lang="en-US" dirty="0" err="1" smtClean="0"/>
              <a:t>thể</a:t>
            </a:r>
            <a:r>
              <a:rPr lang="en-US" dirty="0" smtClean="0"/>
              <a:t> </a:t>
            </a:r>
            <a:r>
              <a:rPr lang="en-US" dirty="0" err="1" smtClean="0"/>
              <a:t>làm</a:t>
            </a:r>
            <a:r>
              <a:rPr lang="en-US" dirty="0" smtClean="0"/>
              <a:t> </a:t>
            </a:r>
            <a:r>
              <a:rPr lang="en-US" dirty="0" err="1" smtClean="0"/>
              <a:t>để</a:t>
            </a:r>
            <a:r>
              <a:rPr lang="en-US" dirty="0" smtClean="0"/>
              <a:t> </a:t>
            </a:r>
            <a:r>
              <a:rPr lang="en-US" dirty="0" err="1" smtClean="0"/>
              <a:t>vừa</a:t>
            </a:r>
            <a:r>
              <a:rPr lang="en-US" dirty="0" smtClean="0"/>
              <a:t> </a:t>
            </a:r>
            <a:r>
              <a:rPr lang="en-US" dirty="0" err="1" smtClean="0"/>
              <a:t>phát</a:t>
            </a:r>
            <a:r>
              <a:rPr lang="en-US" dirty="0" smtClean="0"/>
              <a:t> </a:t>
            </a:r>
            <a:r>
              <a:rPr lang="en-US" dirty="0" err="1" smtClean="0"/>
              <a:t>triển</a:t>
            </a:r>
            <a:r>
              <a:rPr lang="en-US" dirty="0" smtClean="0"/>
              <a:t> du </a:t>
            </a:r>
            <a:r>
              <a:rPr lang="en-US" dirty="0" err="1" smtClean="0"/>
              <a:t>lịch</a:t>
            </a:r>
            <a:r>
              <a:rPr lang="en-US" dirty="0" smtClean="0"/>
              <a:t> </a:t>
            </a:r>
            <a:r>
              <a:rPr lang="en-US" dirty="0" err="1" smtClean="0"/>
              <a:t>vừa</a:t>
            </a:r>
            <a:r>
              <a:rPr lang="en-US" dirty="0" smtClean="0"/>
              <a:t> </a:t>
            </a:r>
            <a:r>
              <a:rPr lang="en-US" dirty="0" err="1" smtClean="0"/>
              <a:t>bảo</a:t>
            </a:r>
            <a:r>
              <a:rPr lang="en-US" dirty="0" smtClean="0"/>
              <a:t> </a:t>
            </a:r>
            <a:r>
              <a:rPr lang="en-US" dirty="0" err="1" smtClean="0"/>
              <a:t>tồn</a:t>
            </a:r>
            <a:r>
              <a:rPr lang="en-US" dirty="0" smtClean="0"/>
              <a:t> </a:t>
            </a:r>
            <a:r>
              <a:rPr lang="en-US" dirty="0" err="1" smtClean="0"/>
              <a:t>và</a:t>
            </a:r>
            <a:r>
              <a:rPr lang="en-US" dirty="0" smtClean="0"/>
              <a:t> </a:t>
            </a:r>
            <a:r>
              <a:rPr lang="en-US" dirty="0" err="1" smtClean="0"/>
              <a:t>giữ</a:t>
            </a:r>
            <a:r>
              <a:rPr lang="en-US" dirty="0" smtClean="0"/>
              <a:t> </a:t>
            </a:r>
            <a:r>
              <a:rPr lang="en-US" dirty="0" err="1" smtClean="0"/>
              <a:t>gìn</a:t>
            </a:r>
            <a:r>
              <a:rPr lang="en-US" dirty="0" smtClean="0"/>
              <a:t> </a:t>
            </a:r>
            <a:r>
              <a:rPr lang="en-US" dirty="0" err="1" smtClean="0"/>
              <a:t>giá</a:t>
            </a:r>
            <a:r>
              <a:rPr lang="en-US" dirty="0" smtClean="0"/>
              <a:t> </a:t>
            </a:r>
            <a:r>
              <a:rPr lang="en-US" dirty="0" err="1" smtClean="0"/>
              <a:t>trị</a:t>
            </a:r>
            <a:r>
              <a:rPr lang="en-US" dirty="0" smtClean="0"/>
              <a:t> </a:t>
            </a:r>
            <a:r>
              <a:rPr lang="en-US" dirty="0" err="1" smtClean="0"/>
              <a:t>văn</a:t>
            </a:r>
            <a:r>
              <a:rPr lang="en-US" dirty="0" smtClean="0"/>
              <a:t> </a:t>
            </a:r>
            <a:r>
              <a:rPr lang="en-US" dirty="0" err="1" smtClean="0"/>
              <a:t>hóa</a:t>
            </a:r>
            <a:r>
              <a:rPr lang="en-US" dirty="0" smtClean="0"/>
              <a:t>, </a:t>
            </a:r>
            <a:r>
              <a:rPr lang="en-US" dirty="0" err="1" smtClean="0"/>
              <a:t>lịch</a:t>
            </a:r>
            <a:r>
              <a:rPr lang="en-US" dirty="0" smtClean="0"/>
              <a:t> </a:t>
            </a:r>
            <a:r>
              <a:rPr lang="en-US" dirty="0" err="1" smtClean="0"/>
              <a:t>sử</a:t>
            </a:r>
            <a:r>
              <a:rPr lang="en-US" dirty="0" smtClean="0"/>
              <a:t> </a:t>
            </a:r>
            <a:r>
              <a:rPr lang="en-US" dirty="0" err="1" smtClean="0"/>
              <a:t>của</a:t>
            </a:r>
            <a:r>
              <a:rPr lang="en-US" dirty="0" smtClean="0"/>
              <a:t> </a:t>
            </a:r>
            <a:r>
              <a:rPr lang="en-US" dirty="0" err="1" smtClean="0"/>
              <a:t>các</a:t>
            </a:r>
            <a:r>
              <a:rPr lang="en-US" dirty="0" smtClean="0"/>
              <a:t> </a:t>
            </a:r>
            <a:r>
              <a:rPr lang="en-US" dirty="0" err="1" smtClean="0"/>
              <a:t>địa</a:t>
            </a:r>
            <a:r>
              <a:rPr lang="en-US" dirty="0" smtClean="0"/>
              <a:t> </a:t>
            </a:r>
            <a:r>
              <a:rPr lang="en-US" dirty="0" err="1" smtClean="0"/>
              <a:t>điểm</a:t>
            </a:r>
            <a:r>
              <a:rPr lang="en-US" dirty="0" smtClean="0"/>
              <a:t> </a:t>
            </a:r>
            <a:r>
              <a:rPr lang="en-US" dirty="0" err="1" smtClean="0"/>
              <a:t>đó</a:t>
            </a:r>
            <a:r>
              <a:rPr lang="en-US" dirty="0" smtClean="0"/>
              <a:t> </a:t>
            </a:r>
            <a:endParaRPr lang="en-US" dirty="0"/>
          </a:p>
        </p:txBody>
      </p:sp>
    </p:spTree>
    <p:extLst>
      <p:ext uri="{BB962C8B-B14F-4D97-AF65-F5344CB8AC3E}">
        <p14:creationId xmlns:p14="http://schemas.microsoft.com/office/powerpoint/2010/main" xmlns="" val="160615577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9448800" cy="6096000"/>
          </a:xfrm>
        </p:spPr>
        <p:txBody>
          <a:bodyPr>
            <a:noAutofit/>
          </a:bodyPr>
          <a:lstStyle/>
          <a:p>
            <a:pPr algn="just">
              <a:buFont typeface="Arial" pitchFamily="34" charset="0"/>
              <a:buChar char="•"/>
            </a:pPr>
            <a:endParaRPr lang="en-US" sz="2800" i="1" dirty="0" smtClean="0">
              <a:solidFill>
                <a:srgbClr val="080808"/>
              </a:solidFill>
              <a:latin typeface="Times New Roman" pitchFamily="18" charset="0"/>
              <a:cs typeface="Times New Roman" pitchFamily="18" charset="0"/>
            </a:endParaRPr>
          </a:p>
          <a:p>
            <a:pPr>
              <a:buFontTx/>
              <a:buChar char="-"/>
            </a:pPr>
            <a:r>
              <a:rPr lang="en-US" sz="2800" u="sng" dirty="0" err="1" smtClean="0">
                <a:solidFill>
                  <a:srgbClr val="0000FF"/>
                </a:solidFill>
                <a:latin typeface="Times New Roman" pitchFamily="18" charset="0"/>
                <a:cs typeface="Times New Roman" pitchFamily="18" charset="0"/>
              </a:rPr>
              <a:t>Mức</a:t>
            </a:r>
            <a:r>
              <a:rPr lang="en-US" sz="2800" u="sng" dirty="0" smtClean="0">
                <a:solidFill>
                  <a:srgbClr val="0000FF"/>
                </a:solidFill>
                <a:latin typeface="Times New Roman" pitchFamily="18" charset="0"/>
                <a:cs typeface="Times New Roman" pitchFamily="18" charset="0"/>
              </a:rPr>
              <a:t> 4</a:t>
            </a:r>
            <a:r>
              <a:rPr lang="en-US" sz="2800" dirty="0" smtClean="0">
                <a:solidFill>
                  <a:srgbClr val="0000FF"/>
                </a:solidFill>
                <a:latin typeface="Times New Roman" pitchFamily="18" charset="0"/>
                <a:cs typeface="Times New Roman" pitchFamily="18" charset="0"/>
              </a:rPr>
              <a:t>:</a:t>
            </a:r>
          </a:p>
          <a:p>
            <a:pPr algn="just">
              <a:buFont typeface="Wingdings" pitchFamily="2" charset="2"/>
              <a:buChar char="§"/>
            </a:pP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Quần</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thể</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di</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tích</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cố</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đô</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Huế</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được</a:t>
            </a:r>
            <a:r>
              <a:rPr lang="en-US" sz="2800" i="1" dirty="0" smtClean="0">
                <a:solidFill>
                  <a:srgbClr val="080808"/>
                </a:solidFill>
                <a:latin typeface="Times New Roman" pitchFamily="18" charset="0"/>
                <a:cs typeface="Times New Roman" pitchFamily="18" charset="0"/>
              </a:rPr>
              <a:t> UNESCO </a:t>
            </a:r>
            <a:r>
              <a:rPr lang="en-US" sz="2800" i="1" dirty="0" err="1" smtClean="0">
                <a:solidFill>
                  <a:srgbClr val="080808"/>
                </a:solidFill>
                <a:latin typeface="Times New Roman" pitchFamily="18" charset="0"/>
                <a:cs typeface="Times New Roman" pitchFamily="18" charset="0"/>
              </a:rPr>
              <a:t>công</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nhận</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là</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di</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sản</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văn</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hóa</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thế</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giới</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Là</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người</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Việt</a:t>
            </a:r>
            <a:r>
              <a:rPr lang="en-US" sz="2800" i="1" dirty="0" smtClean="0">
                <a:solidFill>
                  <a:srgbClr val="080808"/>
                </a:solidFill>
                <a:latin typeface="Times New Roman" pitchFamily="18" charset="0"/>
                <a:cs typeface="Times New Roman" pitchFamily="18" charset="0"/>
              </a:rPr>
              <a:t> Nam, </a:t>
            </a:r>
            <a:r>
              <a:rPr lang="en-US" sz="2800" i="1" dirty="0" err="1" smtClean="0">
                <a:solidFill>
                  <a:srgbClr val="080808"/>
                </a:solidFill>
                <a:latin typeface="Times New Roman" pitchFamily="18" charset="0"/>
                <a:cs typeface="Times New Roman" pitchFamily="18" charset="0"/>
              </a:rPr>
              <a:t>em</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có</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dự</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kiến</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sẽ</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quảng</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bá</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gì</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cho</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di</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tích</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này</a:t>
            </a:r>
            <a:r>
              <a:rPr lang="en-US" sz="2800" i="1" dirty="0" smtClean="0">
                <a:solidFill>
                  <a:srgbClr val="080808"/>
                </a:solidFill>
                <a:latin typeface="Times New Roman" pitchFamily="18" charset="0"/>
                <a:cs typeface="Times New Roman" pitchFamily="18" charset="0"/>
              </a:rPr>
              <a:t>?</a:t>
            </a:r>
          </a:p>
          <a:p>
            <a:pPr algn="just">
              <a:buFont typeface="Wingdings" pitchFamily="2" charset="2"/>
              <a:buChar char="§"/>
            </a:pP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Để</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ghi</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nhớ</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công</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ơn</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của</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các</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liệt</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sĩ</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trường</a:t>
            </a:r>
            <a:r>
              <a:rPr lang="en-US" sz="2800" i="1" dirty="0" smtClean="0">
                <a:solidFill>
                  <a:srgbClr val="080808"/>
                </a:solidFill>
                <a:latin typeface="Times New Roman" pitchFamily="18" charset="0"/>
                <a:cs typeface="Times New Roman" pitchFamily="18" charset="0"/>
              </a:rPr>
              <a:t>/</a:t>
            </a:r>
            <a:r>
              <a:rPr lang="en-US" sz="2800" i="1" dirty="0" err="1" smtClean="0">
                <a:solidFill>
                  <a:srgbClr val="080808"/>
                </a:solidFill>
                <a:latin typeface="Times New Roman" pitchFamily="18" charset="0"/>
                <a:cs typeface="Times New Roman" pitchFamily="18" charset="0"/>
              </a:rPr>
              <a:t>địa</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phương</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em</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đã</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tổ</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chức</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những</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hoạt</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động</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nào</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Em</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đã</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làm</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gì</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để</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thể</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hiện</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lòng</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biết</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ơn</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các</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liệt</a:t>
            </a:r>
            <a:r>
              <a:rPr lang="en-US" sz="2800" i="1" dirty="0" smtClean="0">
                <a:solidFill>
                  <a:srgbClr val="080808"/>
                </a:solidFill>
                <a:latin typeface="Times New Roman" pitchFamily="18" charset="0"/>
                <a:cs typeface="Times New Roman" pitchFamily="18" charset="0"/>
              </a:rPr>
              <a:t> </a:t>
            </a:r>
            <a:r>
              <a:rPr lang="en-US" sz="2800" i="1" dirty="0" err="1" smtClean="0">
                <a:solidFill>
                  <a:srgbClr val="080808"/>
                </a:solidFill>
                <a:latin typeface="Times New Roman" pitchFamily="18" charset="0"/>
                <a:cs typeface="Times New Roman" pitchFamily="18" charset="0"/>
              </a:rPr>
              <a:t>sĩ</a:t>
            </a:r>
            <a:r>
              <a:rPr lang="en-US" sz="2800" i="1" dirty="0" smtClean="0">
                <a:solidFill>
                  <a:srgbClr val="080808"/>
                </a:solidFill>
                <a:latin typeface="Times New Roman" pitchFamily="18" charset="0"/>
                <a:cs typeface="Times New Roman" pitchFamily="18" charset="0"/>
              </a:rPr>
              <a: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304800"/>
            <a:ext cx="8686800" cy="5775325"/>
          </a:xfrm>
        </p:spPr>
        <p:txBody>
          <a:bodyPr>
            <a:noAutofit/>
          </a:bodyPr>
          <a:lstStyle/>
          <a:p>
            <a:pPr>
              <a:buNone/>
            </a:pPr>
            <a:r>
              <a:rPr lang="en-US" b="1" dirty="0" smtClean="0"/>
              <a:t>      </a:t>
            </a:r>
          </a:p>
          <a:p>
            <a:pPr>
              <a:buNone/>
            </a:pPr>
            <a:r>
              <a:rPr lang="en-US" b="1" dirty="0" smtClean="0"/>
              <a:t>  </a:t>
            </a:r>
            <a:r>
              <a:rPr lang="en-US" b="1" dirty="0" err="1" smtClean="0">
                <a:latin typeface="Times New Roman" pitchFamily="18" charset="0"/>
                <a:cs typeface="Times New Roman" pitchFamily="18" charset="0"/>
              </a:rPr>
              <a:t>Sự</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tích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hợp</a:t>
            </a:r>
            <a:r>
              <a:rPr lang="en-US" b="1" dirty="0" smtClean="0">
                <a:latin typeface="Times New Roman" pitchFamily="18" charset="0"/>
                <a:cs typeface="Times New Roman" pitchFamily="18" charset="0"/>
              </a:rPr>
              <a:t> LS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ĐL </a:t>
            </a:r>
            <a:r>
              <a:rPr lang="en-US" b="1" dirty="0" err="1" smtClean="0">
                <a:latin typeface="Times New Roman" pitchFamily="18" charset="0"/>
                <a:cs typeface="Times New Roman" pitchFamily="18" charset="0"/>
              </a:rPr>
              <a:t>thể</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hiện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như</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thế</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nào</a:t>
            </a:r>
            <a:r>
              <a:rPr lang="en-US" b="1" dirty="0" smtClean="0">
                <a:latin typeface="Times New Roman" pitchFamily="18" charset="0"/>
                <a:cs typeface="Times New Roman" pitchFamily="18" charset="0"/>
              </a:rPr>
              <a:t>?</a:t>
            </a:r>
          </a:p>
          <a:p>
            <a:pPr>
              <a:buNone/>
            </a:pPr>
            <a:endParaRPr lang="en-US" b="1" dirty="0" smtClean="0"/>
          </a:p>
          <a:p>
            <a:pPr>
              <a:buNone/>
            </a:pPr>
            <a:endParaRPr lang="en-US" b="1" dirty="0" smtClean="0"/>
          </a:p>
          <a:p>
            <a:r>
              <a:rPr lang="en-US" dirty="0" err="1" smtClean="0">
                <a:latin typeface="Times New Roman" pitchFamily="18" charset="0"/>
                <a:cs typeface="Times New Roman" pitchFamily="18" charset="0"/>
              </a:rPr>
              <a:t>Kiến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LS- ĐL </a:t>
            </a:r>
            <a:r>
              <a:rPr lang="en-US" dirty="0" err="1" smtClean="0">
                <a:latin typeface="Times New Roman" pitchFamily="18" charset="0"/>
                <a:cs typeface="Times New Roman" pitchFamily="18" charset="0"/>
              </a:rPr>
              <a:t>tích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TG. 1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sẽ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yếu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LS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ĐL.</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Ví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đòng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Bắc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thành</a:t>
            </a:r>
            <a:r>
              <a:rPr lang="en-US" dirty="0" smtClean="0">
                <a:latin typeface="Times New Roman" pitchFamily="18" charset="0"/>
                <a:cs typeface="Times New Roman" pitchFamily="18" charset="0"/>
              </a:rPr>
              <a:t> 5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đó</a:t>
            </a:r>
            <a:r>
              <a:rPr lang="en-US" dirty="0" smtClean="0">
                <a:latin typeface="Times New Roman" pitchFamily="18" charset="0"/>
                <a:cs typeface="Times New Roman" pitchFamily="18" charset="0"/>
              </a:rPr>
              <a:t> 1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ĐL, 1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LS;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khác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LS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ĐL</a:t>
            </a:r>
          </a:p>
          <a:p>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heckerboard(across)">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checkerboard(across)">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checkerboard(across)">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686800" cy="5851525"/>
          </a:xfrm>
        </p:spPr>
        <p:txBody>
          <a:bodyPr>
            <a:noAutofit/>
          </a:bodyPr>
          <a:lstStyle/>
          <a:p>
            <a:pPr algn="ctr">
              <a:buNone/>
            </a:pPr>
            <a:r>
              <a:rPr lang="vi-VN" sz="2400" b="1" dirty="0" smtClean="0">
                <a:solidFill>
                  <a:srgbClr val="0000FF"/>
                </a:solidFill>
                <a:latin typeface="Times New Roman" pitchFamily="18" charset="0"/>
                <a:cs typeface="Times New Roman" pitchFamily="18" charset="0"/>
              </a:rPr>
              <a:t>Cách biên soạn để kiểm tra định kì môn LS&amp;ĐL với các câu hỏi theo 4 mức</a:t>
            </a:r>
            <a:endParaRPr lang="en-US" sz="2400" b="1" dirty="0" smtClean="0">
              <a:solidFill>
                <a:srgbClr val="0000FF"/>
              </a:solidFill>
              <a:latin typeface="Times New Roman" pitchFamily="18" charset="0"/>
              <a:cs typeface="Times New Roman" pitchFamily="18" charset="0"/>
            </a:endParaRPr>
          </a:p>
          <a:p>
            <a:pPr marL="0" indent="0">
              <a:buNone/>
            </a:pPr>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Quy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endParaRPr lang="en-US" sz="2400" b="1"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Bước 1: Xác định mục đích </a:t>
            </a:r>
            <a:r>
              <a:rPr lang="en-US" sz="2400" dirty="0" smtClean="0">
                <a:latin typeface="Times New Roman" pitchFamily="18" charset="0"/>
                <a:cs typeface="Times New Roman" pitchFamily="18" charset="0"/>
              </a:rPr>
              <a:t>ĐG</a:t>
            </a:r>
            <a:r>
              <a:rPr lang="vi-VN"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ĐGKQHT</a:t>
            </a:r>
            <a:r>
              <a:rPr lang="vi-VN" sz="2400" dirty="0" smtClean="0">
                <a:latin typeface="Times New Roman" pitchFamily="18" charset="0"/>
                <a:cs typeface="Times New Roman" pitchFamily="18" charset="0"/>
              </a:rPr>
              <a:t>, năng lực, phẩm chất nào của học sinh? Vào thời điểm nào? Đối tượng học sinh nào?...)</a:t>
            </a: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Bước 2: Xây dựng nội dung </a:t>
            </a:r>
            <a:r>
              <a:rPr lang="en-US" sz="2400" dirty="0" smtClean="0">
                <a:latin typeface="Times New Roman" pitchFamily="18" charset="0"/>
                <a:cs typeface="Times New Roman" pitchFamily="18" charset="0"/>
              </a:rPr>
              <a:t>ĐG</a:t>
            </a:r>
            <a:r>
              <a:rPr lang="vi-VN" sz="2400" dirty="0" smtClean="0">
                <a:latin typeface="Times New Roman" pitchFamily="18" charset="0"/>
                <a:cs typeface="Times New Roman" pitchFamily="18" charset="0"/>
              </a:rPr>
              <a:t> (dựa vào </a:t>
            </a:r>
            <a:r>
              <a:rPr lang="en-US" sz="2400" dirty="0" smtClean="0">
                <a:latin typeface="Times New Roman" pitchFamily="18" charset="0"/>
                <a:cs typeface="Times New Roman" pitchFamily="18" charset="0"/>
              </a:rPr>
              <a:t>MĐ ĐG</a:t>
            </a:r>
            <a:r>
              <a:rPr lang="vi-VN" sz="2400" dirty="0" smtClean="0">
                <a:latin typeface="Times New Roman" pitchFamily="18" charset="0"/>
                <a:cs typeface="Times New Roman" pitchFamily="18" charset="0"/>
              </a:rPr>
              <a:t>, Chuẩn kiến thức, kỹ năng, nội dung trọng tâm cốt lõi…để xác định các chủ đề nội dung cần </a:t>
            </a:r>
            <a:r>
              <a:rPr lang="en-US" sz="2400" dirty="0" smtClean="0">
                <a:latin typeface="Times New Roman" pitchFamily="18" charset="0"/>
                <a:cs typeface="Times New Roman" pitchFamily="18" charset="0"/>
              </a:rPr>
              <a:t>ĐG</a:t>
            </a:r>
            <a:r>
              <a:rPr lang="vi-VN"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Bước 3: Xây dựng các câu hỏi/bài tập (số lượng các câu hỏi, dạng câu hỏi, mức độ dựa trên các </a:t>
            </a:r>
            <a:r>
              <a:rPr lang="vi-VN" sz="2400" b="1" i="1" dirty="0" smtClean="0">
                <a:latin typeface="Times New Roman" pitchFamily="18" charset="0"/>
                <a:cs typeface="Times New Roman" pitchFamily="18" charset="0"/>
              </a:rPr>
              <a:t>chủ đề nội dung cụ thể</a:t>
            </a:r>
            <a:r>
              <a:rPr lang="vi-VN" sz="2400" dirty="0" smtClean="0">
                <a:latin typeface="Times New Roman" pitchFamily="18" charset="0"/>
                <a:cs typeface="Times New Roman" pitchFamily="18" charset="0"/>
              </a:rPr>
              <a:t> của bước 2)</a:t>
            </a: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Bước 4: Dự kiến các phương án đáp án các câu hỏi/bài tập ở bước 3 và thời gian làm bài.</a:t>
            </a: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Bước 5: Dự kiến điểm số cho các câu hỏi/bài tập (căn cứ vào số lượng câu hỏi/bài tập, các mức và mục đích đánh giá</a:t>
            </a:r>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đồng thời phải dự kiến hình dung được các tình huống học sinh sẽ gặp phải trong khi làm bài kiểm tra để ước tính điểm số)</a:t>
            </a: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Bước 6: Điều chỉnh và hoàn thiện đề kiểm tra</a:t>
            </a:r>
            <a:endParaRPr lang="en-US" sz="24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9067800" cy="6477000"/>
          </a:xfrm>
        </p:spPr>
        <p:txBody>
          <a:bodyPr>
            <a:noAutofit/>
          </a:bodyPr>
          <a:lstStyle/>
          <a:p>
            <a:pPr marL="0" indent="0">
              <a:spcBef>
                <a:spcPts val="1200"/>
              </a:spcBef>
              <a:buNone/>
            </a:pPr>
            <a:r>
              <a:rPr lang="en-US" sz="2800" b="1" dirty="0" smtClean="0">
                <a:latin typeface="Times New Roman" pitchFamily="18" charset="0"/>
                <a:cs typeface="Times New Roman" pitchFamily="18" charset="0"/>
              </a:rPr>
              <a:t>2. </a:t>
            </a: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cấu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trúc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kiểm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tra</a:t>
            </a:r>
            <a:endParaRPr lang="en-US" sz="2800" b="1" dirty="0" smtClean="0">
              <a:latin typeface="Times New Roman" pitchFamily="18" charset="0"/>
              <a:cs typeface="Times New Roman" pitchFamily="18" charset="0"/>
            </a:endParaRPr>
          </a:p>
          <a:p>
            <a:pPr marL="0" indent="0">
              <a:spcBef>
                <a:spcPts val="1200"/>
              </a:spcBef>
              <a:spcAft>
                <a:spcPts val="600"/>
              </a:spcAft>
              <a:buNone/>
            </a:pP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mạch</a:t>
            </a:r>
            <a:r>
              <a:rPr lang="en-US" sz="2800" dirty="0" smtClean="0">
                <a:latin typeface="Times New Roman" pitchFamily="18" charset="0"/>
                <a:cs typeface="Times New Roman" pitchFamily="18" charset="0"/>
              </a:rPr>
              <a:t> n</a:t>
            </a:r>
            <a:r>
              <a:rPr lang="vi-VN" sz="2800" dirty="0" smtClean="0">
                <a:latin typeface="Times New Roman" pitchFamily="18" charset="0"/>
                <a:cs typeface="Times New Roman" pitchFamily="18" charset="0"/>
              </a:rPr>
              <a:t>ội dung</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0" indent="0">
              <a:spcBef>
                <a:spcPts val="600"/>
              </a:spcBef>
              <a:spcAft>
                <a:spcPts val="600"/>
              </a:spcAft>
              <a:buNone/>
            </a:pP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Lịch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khoảng</a:t>
            </a:r>
            <a:r>
              <a:rPr lang="en-US" sz="2800" dirty="0" smtClean="0">
                <a:latin typeface="Times New Roman" pitchFamily="18" charset="0"/>
                <a:cs typeface="Times New Roman" pitchFamily="18" charset="0"/>
              </a:rPr>
              <a:t> 50 %</a:t>
            </a:r>
          </a:p>
          <a:p>
            <a:pPr marL="0" indent="0">
              <a:spcBef>
                <a:spcPts val="600"/>
              </a:spcBef>
              <a:spcAft>
                <a:spcPts val="600"/>
              </a:spcAft>
              <a:buNone/>
            </a:pP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Địa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khoảng</a:t>
            </a:r>
            <a:r>
              <a:rPr lang="en-US" sz="2800" dirty="0" smtClean="0">
                <a:latin typeface="Times New Roman" pitchFamily="18" charset="0"/>
                <a:cs typeface="Times New Roman" pitchFamily="18" charset="0"/>
              </a:rPr>
              <a:t> 50 %</a:t>
            </a:r>
          </a:p>
          <a:p>
            <a:pPr marL="0" indent="0">
              <a:spcBef>
                <a:spcPts val="600"/>
              </a:spcBef>
              <a:spcAft>
                <a:spcPts val="600"/>
              </a:spcAft>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Đối với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mức</a:t>
            </a:r>
            <a:r>
              <a:rPr lang="en-US" sz="2800" dirty="0" smtClean="0">
                <a:latin typeface="Times New Roman" pitchFamily="18" charset="0"/>
                <a:cs typeface="Times New Roman" pitchFamily="18" charset="0"/>
              </a:rPr>
              <a:t>: </a:t>
            </a:r>
          </a:p>
          <a:p>
            <a:pPr marL="0" indent="0">
              <a:spcBef>
                <a:spcPts val="600"/>
              </a:spcBef>
              <a:spcAft>
                <a:spcPts val="600"/>
              </a:spcAft>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Mức 1: Khoảng </a:t>
            </a:r>
            <a:r>
              <a:rPr lang="en-US" sz="2800" dirty="0" smtClean="0">
                <a:latin typeface="Times New Roman" pitchFamily="18" charset="0"/>
                <a:cs typeface="Times New Roman" pitchFamily="18" charset="0"/>
              </a:rPr>
              <a:t>4</a:t>
            </a:r>
            <a:r>
              <a:rPr lang="vi-VN" sz="2800" dirty="0" smtClean="0">
                <a:latin typeface="Times New Roman" pitchFamily="18" charset="0"/>
                <a:cs typeface="Times New Roman" pitchFamily="18" charset="0"/>
              </a:rPr>
              <a:t>0%; Mức 2: Khoảng </a:t>
            </a:r>
            <a:r>
              <a:rPr lang="en-US" sz="2800" dirty="0" smtClean="0">
                <a:latin typeface="Times New Roman" pitchFamily="18" charset="0"/>
                <a:cs typeface="Times New Roman" pitchFamily="18" charset="0"/>
              </a:rPr>
              <a:t>3</a:t>
            </a:r>
            <a:r>
              <a:rPr lang="vi-VN" sz="2800" dirty="0" smtClean="0">
                <a:latin typeface="Times New Roman" pitchFamily="18" charset="0"/>
                <a:cs typeface="Times New Roman" pitchFamily="18" charset="0"/>
              </a:rPr>
              <a:t>0%;</a:t>
            </a:r>
            <a:endParaRPr lang="en-US" sz="2800" dirty="0" smtClean="0">
              <a:latin typeface="Times New Roman" pitchFamily="18" charset="0"/>
              <a:cs typeface="Times New Roman" pitchFamily="18" charset="0"/>
            </a:endParaRPr>
          </a:p>
          <a:p>
            <a:pPr marL="0" indent="0">
              <a:spcBef>
                <a:spcPts val="600"/>
              </a:spcBef>
              <a:spcAft>
                <a:spcPts val="600"/>
              </a:spcAft>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Mức</a:t>
            </a:r>
            <a:r>
              <a:rPr lang="en-US" sz="2800" dirty="0" smtClean="0">
                <a:latin typeface="Times New Roman" pitchFamily="18" charset="0"/>
                <a:cs typeface="Times New Roman" pitchFamily="18" charset="0"/>
              </a:rPr>
              <a:t> 3: </a:t>
            </a:r>
            <a:r>
              <a:rPr lang="en-US" sz="2800" dirty="0" err="1" smtClean="0">
                <a:latin typeface="Times New Roman" pitchFamily="18" charset="0"/>
                <a:cs typeface="Times New Roman" pitchFamily="18" charset="0"/>
              </a:rPr>
              <a:t>khoảng</a:t>
            </a:r>
            <a:r>
              <a:rPr lang="en-US" sz="2800" dirty="0" smtClean="0">
                <a:latin typeface="Times New Roman" pitchFamily="18" charset="0"/>
                <a:cs typeface="Times New Roman" pitchFamily="18" charset="0"/>
              </a:rPr>
              <a:t> 20%; </a:t>
            </a:r>
            <a:r>
              <a:rPr lang="en-US" sz="2800" dirty="0" err="1" smtClean="0">
                <a:latin typeface="Times New Roman" pitchFamily="18" charset="0"/>
                <a:cs typeface="Times New Roman" pitchFamily="18" charset="0"/>
              </a:rPr>
              <a:t>Mức</a:t>
            </a:r>
            <a:r>
              <a:rPr lang="en-US" sz="2800" dirty="0" smtClean="0">
                <a:latin typeface="Times New Roman" pitchFamily="18" charset="0"/>
                <a:cs typeface="Times New Roman" pitchFamily="18" charset="0"/>
              </a:rPr>
              <a:t> 4: </a:t>
            </a:r>
            <a:r>
              <a:rPr lang="vi-VN" sz="2800" dirty="0" smtClean="0">
                <a:latin typeface="Times New Roman" pitchFamily="18" charset="0"/>
                <a:cs typeface="Times New Roman" pitchFamily="18" charset="0"/>
              </a:rPr>
              <a:t> Khoảng </a:t>
            </a:r>
            <a:r>
              <a:rPr lang="en-US" sz="2800" dirty="0" smtClean="0">
                <a:latin typeface="Times New Roman" pitchFamily="18" charset="0"/>
                <a:cs typeface="Times New Roman" pitchFamily="18" charset="0"/>
              </a:rPr>
              <a:t>10</a:t>
            </a:r>
            <a:r>
              <a:rPr lang="vi-VN"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0" indent="0">
              <a:spcBef>
                <a:spcPts val="600"/>
              </a:spcBef>
              <a:spcAft>
                <a:spcPts val="600"/>
              </a:spcAft>
              <a:buNone/>
            </a:pPr>
            <a:r>
              <a:rPr lang="en-US" sz="2800" i="1" dirty="0" smtClean="0">
                <a:solidFill>
                  <a:srgbClr val="0000FF"/>
                </a:solidFill>
                <a:latin typeface="Times New Roman" pitchFamily="18" charset="0"/>
                <a:cs typeface="Times New Roman" pitchFamily="18" charset="0"/>
              </a:rPr>
              <a:t>(Ở </a:t>
            </a:r>
            <a:r>
              <a:rPr lang="en-US" sz="2800" i="1" dirty="0" err="1" smtClean="0">
                <a:solidFill>
                  <a:srgbClr val="0000FF"/>
                </a:solidFill>
                <a:latin typeface="Times New Roman" pitchFamily="18" charset="0"/>
                <a:cs typeface="Times New Roman" pitchFamily="18" charset="0"/>
              </a:rPr>
              <a:t>mức</a:t>
            </a:r>
            <a:r>
              <a:rPr lang="en-US" sz="2800" i="1" dirty="0" smtClean="0">
                <a:solidFill>
                  <a:srgbClr val="0000FF"/>
                </a:solidFill>
                <a:latin typeface="Times New Roman" pitchFamily="18" charset="0"/>
                <a:cs typeface="Times New Roman" pitchFamily="18" charset="0"/>
              </a:rPr>
              <a:t> 4 </a:t>
            </a:r>
            <a:r>
              <a:rPr lang="en-US" sz="2800" i="1" dirty="0" err="1" smtClean="0">
                <a:solidFill>
                  <a:srgbClr val="0000FF"/>
                </a:solidFill>
                <a:latin typeface="Times New Roman" pitchFamily="18" charset="0"/>
                <a:cs typeface="Times New Roman" pitchFamily="18" charset="0"/>
              </a:rPr>
              <a:t>chỉ</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nên</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sử</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dụng</a:t>
            </a:r>
            <a:r>
              <a:rPr lang="en-US" sz="2800" i="1" dirty="0" smtClean="0">
                <a:solidFill>
                  <a:srgbClr val="0000FF"/>
                </a:solidFill>
                <a:latin typeface="Times New Roman" pitchFamily="18" charset="0"/>
                <a:cs typeface="Times New Roman" pitchFamily="18" charset="0"/>
              </a:rPr>
              <a:t> 1 </a:t>
            </a:r>
            <a:r>
              <a:rPr lang="en-US" sz="2800" i="1" dirty="0" err="1" smtClean="0">
                <a:solidFill>
                  <a:srgbClr val="0000FF"/>
                </a:solidFill>
                <a:latin typeface="Times New Roman" pitchFamily="18" charset="0"/>
                <a:cs typeface="Times New Roman" pitchFamily="18" charset="0"/>
              </a:rPr>
              <a:t>câu</a:t>
            </a:r>
            <a:r>
              <a:rPr lang="en-US" sz="2800" i="1" dirty="0" smtClean="0">
                <a:solidFill>
                  <a:srgbClr val="0000FF"/>
                </a:solidFill>
                <a:latin typeface="Times New Roman" pitchFamily="18" charset="0"/>
                <a:cs typeface="Times New Roman" pitchFamily="18" charset="0"/>
              </a:rPr>
              <a:t> - </a:t>
            </a:r>
            <a:r>
              <a:rPr lang="en-US" sz="2800" i="1" dirty="0" err="1" smtClean="0">
                <a:solidFill>
                  <a:srgbClr val="0000FF"/>
                </a:solidFill>
                <a:latin typeface="Times New Roman" pitchFamily="18" charset="0"/>
                <a:cs typeface="Times New Roman" pitchFamily="18" charset="0"/>
              </a:rPr>
              <a:t>hoặc</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nội</a:t>
            </a:r>
            <a:r>
              <a:rPr lang="en-US" sz="2800" i="1" dirty="0" smtClean="0">
                <a:solidFill>
                  <a:srgbClr val="0000FF"/>
                </a:solidFill>
                <a:latin typeface="Times New Roman" pitchFamily="18" charset="0"/>
                <a:cs typeface="Times New Roman" pitchFamily="18" charset="0"/>
              </a:rPr>
              <a:t> dung </a:t>
            </a:r>
            <a:r>
              <a:rPr lang="en-US" sz="2800" i="1" dirty="0" err="1" smtClean="0">
                <a:solidFill>
                  <a:srgbClr val="0000FF"/>
                </a:solidFill>
                <a:latin typeface="Times New Roman" pitchFamily="18" charset="0"/>
                <a:cs typeface="Times New Roman" pitchFamily="18" charset="0"/>
              </a:rPr>
              <a:t>Lịch</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sử</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hoặc</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nội</a:t>
            </a:r>
            <a:r>
              <a:rPr lang="en-US" sz="2800" i="1" dirty="0" smtClean="0">
                <a:solidFill>
                  <a:srgbClr val="0000FF"/>
                </a:solidFill>
                <a:latin typeface="Times New Roman" pitchFamily="18" charset="0"/>
                <a:cs typeface="Times New Roman" pitchFamily="18" charset="0"/>
              </a:rPr>
              <a:t> dung </a:t>
            </a:r>
            <a:r>
              <a:rPr lang="en-US" sz="2800" i="1" dirty="0" err="1" smtClean="0">
                <a:solidFill>
                  <a:srgbClr val="0000FF"/>
                </a:solidFill>
                <a:latin typeface="Times New Roman" pitchFamily="18" charset="0"/>
                <a:cs typeface="Times New Roman" pitchFamily="18" charset="0"/>
              </a:rPr>
              <a:t>Địa</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lí</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hoặc</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kết</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hợp</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cả</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nội</a:t>
            </a:r>
            <a:r>
              <a:rPr lang="en-US" sz="2800" i="1" dirty="0" smtClean="0">
                <a:solidFill>
                  <a:srgbClr val="0000FF"/>
                </a:solidFill>
                <a:latin typeface="Times New Roman" pitchFamily="18" charset="0"/>
                <a:cs typeface="Times New Roman" pitchFamily="18" charset="0"/>
              </a:rPr>
              <a:t> dung </a:t>
            </a:r>
            <a:r>
              <a:rPr lang="en-US" sz="2800" i="1" dirty="0" err="1" smtClean="0">
                <a:solidFill>
                  <a:srgbClr val="0000FF"/>
                </a:solidFill>
                <a:latin typeface="Times New Roman" pitchFamily="18" charset="0"/>
                <a:cs typeface="Times New Roman" pitchFamily="18" charset="0"/>
              </a:rPr>
              <a:t>Lịch</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sử</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và</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Địa</a:t>
            </a:r>
            <a:r>
              <a:rPr lang="en-US" sz="2800" i="1" dirty="0" smtClean="0">
                <a:solidFill>
                  <a:srgbClr val="0000FF"/>
                </a:solidFill>
                <a:latin typeface="Times New Roman" pitchFamily="18" charset="0"/>
                <a:cs typeface="Times New Roman" pitchFamily="18" charset="0"/>
              </a:rPr>
              <a:t> </a:t>
            </a:r>
            <a:r>
              <a:rPr lang="en-US" sz="2800" i="1" dirty="0" err="1" smtClean="0">
                <a:solidFill>
                  <a:srgbClr val="0000FF"/>
                </a:solidFill>
                <a:latin typeface="Times New Roman" pitchFamily="18" charset="0"/>
                <a:cs typeface="Times New Roman" pitchFamily="18" charset="0"/>
              </a:rPr>
              <a:t>lí</a:t>
            </a:r>
            <a:r>
              <a:rPr lang="en-US" sz="2800" i="1" dirty="0" smtClean="0">
                <a:solidFill>
                  <a:srgbClr val="0000FF"/>
                </a:solidFill>
                <a:latin typeface="Times New Roman" pitchFamily="18" charset="0"/>
                <a:cs typeface="Times New Roman" pitchFamily="18" charset="0"/>
              </a:rPr>
              <a:t>.)</a:t>
            </a:r>
          </a:p>
          <a:p>
            <a:pPr marL="0" indent="0">
              <a:spcBef>
                <a:spcPts val="600"/>
              </a:spcBef>
              <a:spcAft>
                <a:spcPts val="600"/>
              </a:spcAft>
              <a:buFontTx/>
              <a:buChar cha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tập</a:t>
            </a:r>
            <a:r>
              <a:rPr lang="en-US" sz="2800" dirty="0" smtClean="0">
                <a:latin typeface="Times New Roman" pitchFamily="18" charset="0"/>
                <a:cs typeface="Times New Roman" pitchFamily="18" charset="0"/>
              </a:rPr>
              <a:t>: </a:t>
            </a:r>
          </a:p>
          <a:p>
            <a:pPr marL="0" indent="0">
              <a:spcBef>
                <a:spcPts val="600"/>
              </a:spcBef>
              <a:spcAft>
                <a:spcPts val="600"/>
              </a:spcAft>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TNKQ: 60%;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luận</a:t>
            </a:r>
            <a:r>
              <a:rPr lang="en-US" sz="2800" dirty="0" smtClean="0">
                <a:latin typeface="Times New Roman" pitchFamily="18" charset="0"/>
                <a:cs typeface="Times New Roman" pitchFamily="18" charset="0"/>
              </a:rPr>
              <a:t>: 40%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2000"/>
                                        <p:tgtEl>
                                          <p:spTgt spid="3">
                                            <p:txEl>
                                              <p:pRg st="2" end="2"/>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amond(in)">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diamond(in)">
                                      <p:cBhvr>
                                        <p:cTn id="41" dur="2000"/>
                                        <p:tgtEl>
                                          <p:spTgt spid="3">
                                            <p:txEl>
                                              <p:pRg st="8" end="8"/>
                                            </p:txEl>
                                          </p:spTgt>
                                        </p:tgtEl>
                                      </p:cBhvr>
                                    </p:animEffect>
                                  </p:childTnLst>
                                </p:cTn>
                              </p:par>
                              <p:par>
                                <p:cTn id="42" presetID="8" presetClass="entr" presetSubtype="16" fill="hold"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diamond(in)">
                                      <p:cBhvr>
                                        <p:cTn id="44"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5851525"/>
          </a:xfrm>
        </p:spPr>
        <p:txBody>
          <a:bodyPr/>
          <a:lstStyle/>
          <a:p>
            <a:pPr algn="ctr"/>
            <a:r>
              <a:rPr lang="en-US" sz="2400" b="1" dirty="0" smtClean="0">
                <a:solidFill>
                  <a:srgbClr val="0000FF"/>
                </a:solidFill>
                <a:latin typeface="Times New Roman" pitchFamily="18" charset="0"/>
                <a:cs typeface="Times New Roman" pitchFamily="18" charset="0"/>
              </a:rPr>
              <a:t>Ma </a:t>
            </a:r>
            <a:r>
              <a:rPr lang="en-US" sz="2400" b="1" dirty="0" err="1" smtClean="0">
                <a:solidFill>
                  <a:srgbClr val="0000FF"/>
                </a:solidFill>
                <a:latin typeface="Times New Roman" pitchFamily="18" charset="0"/>
                <a:cs typeface="Times New Roman" pitchFamily="18" charset="0"/>
              </a:rPr>
              <a:t>trận</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đề</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kiểm</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tra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cuối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kì</a:t>
            </a:r>
            <a:r>
              <a:rPr lang="en-US" sz="2400" b="1" dirty="0" smtClean="0">
                <a:solidFill>
                  <a:srgbClr val="0000FF"/>
                </a:solidFill>
                <a:latin typeface="Times New Roman" pitchFamily="18" charset="0"/>
                <a:cs typeface="Times New Roman" pitchFamily="18" charset="0"/>
              </a:rPr>
              <a:t> I, </a:t>
            </a:r>
            <a:r>
              <a:rPr lang="en-US" sz="2400" b="1" dirty="0" err="1" smtClean="0">
                <a:solidFill>
                  <a:srgbClr val="0000FF"/>
                </a:solidFill>
                <a:latin typeface="Times New Roman" pitchFamily="18" charset="0"/>
                <a:cs typeface="Times New Roman" pitchFamily="18" charset="0"/>
              </a:rPr>
              <a:t>lớp</a:t>
            </a:r>
            <a:r>
              <a:rPr lang="en-US" sz="2400" b="1" dirty="0" smtClean="0">
                <a:solidFill>
                  <a:srgbClr val="0000FF"/>
                </a:solidFill>
                <a:latin typeface="Times New Roman" pitchFamily="18" charset="0"/>
                <a:cs typeface="Times New Roman" pitchFamily="18" charset="0"/>
              </a:rPr>
              <a:t> 4</a:t>
            </a:r>
          </a:p>
          <a:p>
            <a:endParaRPr lang="en-US" dirty="0"/>
          </a:p>
        </p:txBody>
      </p:sp>
      <p:pic>
        <p:nvPicPr>
          <p:cNvPr id="4" name="Content Placeholder 4" descr="Screen Shot 2017-01-09 at 10.51.58.png"/>
          <p:cNvPicPr>
            <a:picLocks noChangeAspect="1"/>
          </p:cNvPicPr>
          <p:nvPr/>
        </p:nvPicPr>
        <p:blipFill>
          <a:blip r:embed="rId2" cstate="print">
            <a:extLst>
              <a:ext uri="{28A0092B-C50C-407E-A947-70E740481C1C}">
                <a14:useLocalDpi xmlns:a14="http://schemas.microsoft.com/office/drawing/2010/main" xmlns="" val="0"/>
              </a:ext>
            </a:extLst>
          </a:blip>
          <a:srcRect l="-51617" r="-51617"/>
          <a:stretch>
            <a:fillRect/>
          </a:stretch>
        </p:blipFill>
        <p:spPr>
          <a:xfrm>
            <a:off x="-1524000" y="609600"/>
            <a:ext cx="12192000" cy="609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457200"/>
            <a:ext cx="8153400" cy="523220"/>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Lịch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lớp</a:t>
            </a:r>
            <a:r>
              <a:rPr lang="en-US" sz="2800" dirty="0" smtClean="0">
                <a:latin typeface="Times New Roman" pitchFamily="18" charset="0"/>
                <a:cs typeface="Times New Roman" pitchFamily="18" charset="0"/>
              </a:rPr>
              <a:t> 5</a:t>
            </a:r>
            <a:endParaRPr lang="en-US" sz="2800" dirty="0">
              <a:latin typeface="Times New Roman" pitchFamily="18" charset="0"/>
              <a:cs typeface="Times New Roman" pitchFamily="18" charset="0"/>
            </a:endParaRPr>
          </a:p>
        </p:txBody>
      </p:sp>
      <p:sp>
        <p:nvSpPr>
          <p:cNvPr id="5" name="TextBox 4"/>
          <p:cNvSpPr txBox="1"/>
          <p:nvPr/>
        </p:nvSpPr>
        <p:spPr>
          <a:xfrm>
            <a:off x="228600" y="1295400"/>
            <a:ext cx="9067800" cy="1477328"/>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Khoanh</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vào</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chữ</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cái</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đặt</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trước</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câu</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trả</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lời</a:t>
            </a:r>
            <a:r>
              <a:rPr lang="en-US" sz="2400" dirty="0" smtClean="0">
                <a:solidFill>
                  <a:srgbClr val="0509BB"/>
                </a:solidFill>
                <a:latin typeface="Times New Roman" pitchFamily="18" charset="0"/>
                <a:cs typeface="Times New Roman" pitchFamily="18" charset="0"/>
              </a:rPr>
              <a:t> </a:t>
            </a:r>
            <a:r>
              <a:rPr lang="en-US" sz="2400" dirty="0" err="1" smtClean="0">
                <a:solidFill>
                  <a:srgbClr val="0509BB"/>
                </a:solidFill>
                <a:latin typeface="Times New Roman" pitchFamily="18" charset="0"/>
                <a:cs typeface="Times New Roman" pitchFamily="18" charset="0"/>
              </a:rPr>
              <a:t>đúng</a:t>
            </a:r>
            <a:endParaRPr lang="en-US" sz="2400" dirty="0" smtClean="0">
              <a:solidFill>
                <a:srgbClr val="0509BB"/>
              </a:solidFill>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1 (0,5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Pa – </a:t>
            </a:r>
            <a:r>
              <a:rPr lang="en-US" sz="2400" dirty="0" err="1" smtClean="0">
                <a:latin typeface="Times New Roman" pitchFamily="18" charset="0"/>
                <a:cs typeface="Times New Roman" pitchFamily="18" charset="0"/>
              </a:rPr>
              <a:t>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 M1)</a:t>
            </a:r>
          </a:p>
          <a:p>
            <a:endParaRPr lang="en-US" dirty="0"/>
          </a:p>
        </p:txBody>
      </p:sp>
      <p:graphicFrame>
        <p:nvGraphicFramePr>
          <p:cNvPr id="6" name="Table 5"/>
          <p:cNvGraphicFramePr>
            <a:graphicFrameLocks noGrp="1"/>
          </p:cNvGraphicFramePr>
          <p:nvPr/>
        </p:nvGraphicFramePr>
        <p:xfrm>
          <a:off x="1600200" y="2743200"/>
          <a:ext cx="6096000" cy="9144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Ngày</a:t>
                      </a:r>
                      <a:r>
                        <a:rPr lang="en-US" sz="2400" baseline="0" dirty="0" smtClean="0">
                          <a:latin typeface="Times New Roman" pitchFamily="18" charset="0"/>
                          <a:cs typeface="Times New Roman" pitchFamily="18" charset="0"/>
                        </a:rPr>
                        <a:t> 02/9/1945</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Ngày</a:t>
                      </a:r>
                      <a:r>
                        <a:rPr lang="en-US" sz="2400" baseline="0" dirty="0" smtClean="0">
                          <a:latin typeface="Times New Roman" pitchFamily="18" charset="0"/>
                          <a:cs typeface="Times New Roman" pitchFamily="18" charset="0"/>
                        </a:rPr>
                        <a:t> 07/5/1954</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Ngày</a:t>
                      </a:r>
                      <a:r>
                        <a:rPr lang="en-US" sz="2400" baseline="0" dirty="0" smtClean="0">
                          <a:latin typeface="Times New Roman" pitchFamily="18" charset="0"/>
                          <a:cs typeface="Times New Roman" pitchFamily="18" charset="0"/>
                        </a:rPr>
                        <a:t> 30/12/1972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D. </a:t>
                      </a:r>
                      <a:r>
                        <a:rPr lang="en-US" sz="2400" dirty="0" err="1" smtClean="0">
                          <a:latin typeface="Times New Roman" pitchFamily="18" charset="0"/>
                          <a:cs typeface="Times New Roman" pitchFamily="18" charset="0"/>
                        </a:rPr>
                        <a:t>Ngày</a:t>
                      </a:r>
                      <a:r>
                        <a:rPr lang="en-US" sz="2400" baseline="0" dirty="0" smtClean="0">
                          <a:latin typeface="Times New Roman" pitchFamily="18" charset="0"/>
                          <a:cs typeface="Times New Roman" pitchFamily="18" charset="0"/>
                        </a:rPr>
                        <a:t> 27/01/1973</a:t>
                      </a:r>
                      <a:endParaRPr lang="en-US" sz="2400" dirty="0">
                        <a:latin typeface="Times New Roman" pitchFamily="18" charset="0"/>
                        <a:cs typeface="Times New Roman" pitchFamily="18" charset="0"/>
                      </a:endParaRPr>
                    </a:p>
                  </a:txBody>
                  <a:tcPr/>
                </a:tc>
              </a:tr>
            </a:tbl>
          </a:graphicData>
        </a:graphic>
      </p:graphicFrame>
      <p:sp>
        <p:nvSpPr>
          <p:cNvPr id="7" name="TextBox 6"/>
          <p:cNvSpPr txBox="1"/>
          <p:nvPr/>
        </p:nvSpPr>
        <p:spPr>
          <a:xfrm>
            <a:off x="228600" y="3886200"/>
            <a:ext cx="10287000" cy="461665"/>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2 (0,5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khởi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(M1)</a:t>
            </a:r>
            <a:endParaRPr lang="en-US" sz="2400" dirty="0">
              <a:latin typeface="Times New Roman" pitchFamily="18" charset="0"/>
              <a:cs typeface="Times New Roman" pitchFamily="18" charset="0"/>
            </a:endParaRPr>
          </a:p>
        </p:txBody>
      </p:sp>
      <p:graphicFrame>
        <p:nvGraphicFramePr>
          <p:cNvPr id="8" name="Table 7"/>
          <p:cNvGraphicFramePr>
            <a:graphicFrameLocks noGrp="1"/>
          </p:cNvGraphicFramePr>
          <p:nvPr/>
        </p:nvGraphicFramePr>
        <p:xfrm>
          <a:off x="990600" y="4648200"/>
          <a:ext cx="7010400" cy="914400"/>
        </p:xfrm>
        <a:graphic>
          <a:graphicData uri="http://schemas.openxmlformats.org/drawingml/2006/table">
            <a:tbl>
              <a:tblPr firstRow="1" bandRow="1">
                <a:tableStyleId>{5C22544A-7EE6-4342-B048-85BDC9FD1C3A}</a:tableStyleId>
              </a:tblPr>
              <a:tblGrid>
                <a:gridCol w="3505200"/>
                <a:gridCol w="3505200"/>
              </a:tblGrid>
              <a:tr h="370840">
                <a:tc>
                  <a:txBody>
                    <a:bodyPr/>
                    <a:lstStyle/>
                    <a:p>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Sài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Gòn</a:t>
                      </a:r>
                      <a:r>
                        <a:rPr lang="en-US" sz="2400" baseline="0" dirty="0" smtClean="0">
                          <a:latin typeface="Times New Roman" pitchFamily="18" charset="0"/>
                          <a:cs typeface="Times New Roman" pitchFamily="18" charset="0"/>
                        </a:rPr>
                        <a:t> – </a:t>
                      </a:r>
                      <a:r>
                        <a:rPr lang="en-US" sz="2400" baseline="0" dirty="0" err="1" smtClean="0">
                          <a:latin typeface="Times New Roman" pitchFamily="18" charset="0"/>
                          <a:cs typeface="Times New Roman" pitchFamily="18" charset="0"/>
                        </a:rPr>
                        <a:t>Chợ</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Lớn</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B.</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Bến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Tre</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C. An </a:t>
                      </a:r>
                      <a:r>
                        <a:rPr lang="en-US" sz="2400" dirty="0" err="1" smtClean="0">
                          <a:latin typeface="Times New Roman" pitchFamily="18" charset="0"/>
                          <a:cs typeface="Times New Roman" pitchFamily="18" charset="0"/>
                        </a:rPr>
                        <a:t>Giang</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D. </a:t>
                      </a:r>
                      <a:r>
                        <a:rPr lang="en-US" sz="2400" dirty="0" err="1" smtClean="0">
                          <a:latin typeface="Times New Roman" pitchFamily="18" charset="0"/>
                          <a:cs typeface="Times New Roman" pitchFamily="18" charset="0"/>
                        </a:rPr>
                        <a:t>Tiền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Giang</a:t>
                      </a:r>
                      <a:endParaRPr lang="en-US" sz="2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295400"/>
            <a:ext cx="8458200" cy="954107"/>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3 (0,5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lấp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lỗ</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dịch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ai</a:t>
            </a:r>
            <a:r>
              <a:rPr lang="en-US" sz="2800" dirty="0" smtClean="0">
                <a:latin typeface="Times New Roman" pitchFamily="18" charset="0"/>
                <a:cs typeface="Times New Roman" pitchFamily="18" charset="0"/>
              </a:rPr>
              <a:t>?          (M1)</a:t>
            </a:r>
            <a:endParaRPr lang="en-US" sz="28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762000" y="2819400"/>
          <a:ext cx="7543800" cy="914400"/>
        </p:xfrm>
        <a:graphic>
          <a:graphicData uri="http://schemas.openxmlformats.org/drawingml/2006/table">
            <a:tbl>
              <a:tblPr firstRow="1" bandRow="1">
                <a:tableStyleId>{5C22544A-7EE6-4342-B048-85BDC9FD1C3A}</a:tableStyleId>
              </a:tblPr>
              <a:tblGrid>
                <a:gridCol w="3771900"/>
                <a:gridCol w="3771900"/>
              </a:tblGrid>
              <a:tr h="370840">
                <a:tc>
                  <a:txBody>
                    <a:bodyPr/>
                    <a:lstStyle/>
                    <a:p>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Phan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Giót</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B. La </a:t>
                      </a:r>
                      <a:r>
                        <a:rPr lang="en-US" sz="2400" dirty="0" err="1" smtClean="0">
                          <a:latin typeface="Times New Roman" pitchFamily="18" charset="0"/>
                          <a:cs typeface="Times New Roman" pitchFamily="18" charset="0"/>
                        </a:rPr>
                        <a:t>Văn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Câu</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Nguyễn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Viết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Sinh</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D. </a:t>
                      </a:r>
                      <a:r>
                        <a:rPr lang="en-US" sz="2400" dirty="0" err="1" smtClean="0">
                          <a:latin typeface="Times New Roman" pitchFamily="18" charset="0"/>
                          <a:cs typeface="Times New Roman" pitchFamily="18" charset="0"/>
                        </a:rPr>
                        <a:t>Ngô</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Gia</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Khảm</a:t>
                      </a:r>
                      <a:endParaRPr lang="en-US" sz="2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85800"/>
            <a:ext cx="10210800" cy="461665"/>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4 (1,5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ô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ô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(M2)</a:t>
            </a:r>
            <a:endParaRPr lang="en-US" sz="24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1143000" y="1752600"/>
          <a:ext cx="7239000" cy="4206240"/>
        </p:xfrm>
        <a:graphic>
          <a:graphicData uri="http://schemas.openxmlformats.org/drawingml/2006/table">
            <a:tbl>
              <a:tblPr firstRow="1" bandRow="1">
                <a:tableStyleId>{5C22544A-7EE6-4342-B048-85BDC9FD1C3A}</a:tableStyleId>
              </a:tblPr>
              <a:tblGrid>
                <a:gridCol w="2362200"/>
                <a:gridCol w="1066800"/>
                <a:gridCol w="3810000"/>
              </a:tblGrid>
              <a:tr h="370840">
                <a:tc>
                  <a:txBody>
                    <a:bodyPr/>
                    <a:lstStyle/>
                    <a:p>
                      <a:pPr algn="ctr"/>
                      <a:r>
                        <a:rPr lang="en-US" sz="2400" u="sng" dirty="0" err="1" smtClean="0">
                          <a:latin typeface="Times New Roman" pitchFamily="18" charset="0"/>
                          <a:cs typeface="Times New Roman" pitchFamily="18" charset="0"/>
                        </a:rPr>
                        <a:t>Thời</a:t>
                      </a:r>
                      <a:r>
                        <a:rPr lang="en-US" sz="2400" u="sng" baseline="0" dirty="0" smtClean="0">
                          <a:latin typeface="Times New Roman" pitchFamily="18" charset="0"/>
                          <a:cs typeface="Times New Roman" pitchFamily="18" charset="0"/>
                        </a:rPr>
                        <a:t> </a:t>
                      </a:r>
                      <a:r>
                        <a:rPr lang="en-US" sz="2400" u="sng" baseline="0" dirty="0" err="1" smtClean="0">
                          <a:latin typeface="Times New Roman" pitchFamily="18" charset="0"/>
                          <a:cs typeface="Times New Roman" pitchFamily="18" charset="0"/>
                        </a:rPr>
                        <a:t>gian</a:t>
                      </a:r>
                      <a:endParaRPr lang="en-US" sz="2400" u="sng" dirty="0">
                        <a:latin typeface="Times New Roman" pitchFamily="18" charset="0"/>
                        <a:cs typeface="Times New Roman" pitchFamily="18" charset="0"/>
                      </a:endParaRPr>
                    </a:p>
                  </a:txBody>
                  <a:tcPr/>
                </a:tc>
                <a:tc rowSpan="6">
                  <a:txBody>
                    <a:bodyPr/>
                    <a:lstStyle/>
                    <a:p>
                      <a:endParaRPr lang="en-US" sz="2400" dirty="0">
                        <a:latin typeface="Times New Roman" pitchFamily="18" charset="0"/>
                        <a:cs typeface="Times New Roman" pitchFamily="18" charset="0"/>
                      </a:endParaRPr>
                    </a:p>
                  </a:txBody>
                  <a:tcPr/>
                </a:tc>
                <a:tc>
                  <a:txBody>
                    <a:bodyPr/>
                    <a:lstStyle/>
                    <a:p>
                      <a:pPr algn="ctr"/>
                      <a:r>
                        <a:rPr lang="en-US" sz="2400" u="sng" dirty="0" err="1" smtClean="0">
                          <a:latin typeface="Times New Roman" pitchFamily="18" charset="0"/>
                          <a:cs typeface="Times New Roman" pitchFamily="18" charset="0"/>
                        </a:rPr>
                        <a:t>Sự</a:t>
                      </a:r>
                      <a:r>
                        <a:rPr lang="en-US" sz="2400" u="sng" baseline="0" dirty="0" smtClean="0">
                          <a:latin typeface="Times New Roman" pitchFamily="18" charset="0"/>
                          <a:cs typeface="Times New Roman" pitchFamily="18" charset="0"/>
                        </a:rPr>
                        <a:t> </a:t>
                      </a:r>
                      <a:r>
                        <a:rPr lang="en-US" sz="2400" u="sng" baseline="0" dirty="0" err="1" smtClean="0">
                          <a:latin typeface="Times New Roman" pitchFamily="18" charset="0"/>
                          <a:cs typeface="Times New Roman" pitchFamily="18" charset="0"/>
                        </a:rPr>
                        <a:t>kiện</a:t>
                      </a:r>
                      <a:endParaRPr lang="en-US" sz="2400" u="sng"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a) 3 –</a:t>
                      </a:r>
                      <a:r>
                        <a:rPr lang="en-US" sz="2400" baseline="0" dirty="0" smtClean="0">
                          <a:latin typeface="Times New Roman" pitchFamily="18" charset="0"/>
                          <a:cs typeface="Times New Roman" pitchFamily="18" charset="0"/>
                        </a:rPr>
                        <a:t> 2 – 1930</a:t>
                      </a:r>
                      <a:endParaRPr lang="en-US" sz="2400" dirty="0">
                        <a:latin typeface="Times New Roman" pitchFamily="18" charset="0"/>
                        <a:cs typeface="Times New Roman" pitchFamily="18" charset="0"/>
                      </a:endParaRPr>
                    </a:p>
                  </a:txBody>
                  <a:tcPr/>
                </a:tc>
                <a:tc vMerge="1">
                  <a:txBody>
                    <a:bodyPr/>
                    <a:lstStyle/>
                    <a:p>
                      <a:endParaRPr lang="en-US" dirty="0"/>
                    </a:p>
                  </a:txBody>
                  <a:tcPr/>
                </a:tc>
                <a:tc>
                  <a:txBody>
                    <a:bodyPr/>
                    <a:lstStyle/>
                    <a:p>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Bác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Hồ</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đọc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ngôn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độc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lập</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b)19 – 8 – 1945</a:t>
                      </a:r>
                      <a:endParaRPr lang="en-US" sz="2400" dirty="0">
                        <a:latin typeface="Times New Roman" pitchFamily="18" charset="0"/>
                        <a:cs typeface="Times New Roman" pitchFamily="18" charset="0"/>
                      </a:endParaRPr>
                    </a:p>
                  </a:txBody>
                  <a:tcPr/>
                </a:tc>
                <a:tc vMerge="1">
                  <a:txBody>
                    <a:bodyPr/>
                    <a:lstStyle/>
                    <a:p>
                      <a:endParaRPr lang="en-US" dirty="0"/>
                    </a:p>
                  </a:txBody>
                  <a:tcPr/>
                </a:tc>
                <a:tc>
                  <a:txBody>
                    <a:bodyPr/>
                    <a:lstStyle/>
                    <a:p>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lập</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Đảng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Cộng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sản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Việt</a:t>
                      </a:r>
                      <a:r>
                        <a:rPr lang="en-US" sz="2400" baseline="0" dirty="0" smtClean="0">
                          <a:latin typeface="Times New Roman" pitchFamily="18" charset="0"/>
                          <a:cs typeface="Times New Roman" pitchFamily="18" charset="0"/>
                        </a:rPr>
                        <a:t> Nam</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c) 2 – 9 – 1945</a:t>
                      </a:r>
                      <a:endParaRPr lang="en-US" sz="2400" dirty="0">
                        <a:latin typeface="Times New Roman" pitchFamily="18" charset="0"/>
                        <a:cs typeface="Times New Roman" pitchFamily="18" charset="0"/>
                      </a:endParaRPr>
                    </a:p>
                  </a:txBody>
                  <a:tcPr/>
                </a:tc>
                <a:tc vMerge="1">
                  <a:txBody>
                    <a:bodyPr/>
                    <a:lstStyle/>
                    <a:p>
                      <a:endParaRPr lang="en-US" dirty="0"/>
                    </a:p>
                  </a:txBody>
                  <a:tcPr/>
                </a:tc>
                <a:tc>
                  <a:txBody>
                    <a:bodyPr/>
                    <a:lstStyle/>
                    <a:p>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Giải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phóng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hoàn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toàn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miền</a:t>
                      </a:r>
                      <a:r>
                        <a:rPr lang="en-US" sz="2400" baseline="0" dirty="0" smtClean="0">
                          <a:latin typeface="Times New Roman" pitchFamily="18" charset="0"/>
                          <a:cs typeface="Times New Roman" pitchFamily="18" charset="0"/>
                        </a:rPr>
                        <a:t> Nam, </a:t>
                      </a:r>
                      <a:r>
                        <a:rPr lang="en-US" sz="2400" baseline="0" dirty="0" err="1" smtClean="0">
                          <a:latin typeface="Times New Roman" pitchFamily="18" charset="0"/>
                          <a:cs typeface="Times New Roman" pitchFamily="18" charset="0"/>
                        </a:rPr>
                        <a:t>thống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nhất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đất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nước</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d) 7 – 5 – 1954</a:t>
                      </a:r>
                      <a:endParaRPr lang="en-US" sz="2400" dirty="0">
                        <a:latin typeface="Times New Roman" pitchFamily="18" charset="0"/>
                        <a:cs typeface="Times New Roman" pitchFamily="18" charset="0"/>
                      </a:endParaRPr>
                    </a:p>
                  </a:txBody>
                  <a:tcPr/>
                </a:tc>
                <a:tc vMerge="1">
                  <a:txBody>
                    <a:bodyPr/>
                    <a:lstStyle/>
                    <a:p>
                      <a:endParaRPr lang="en-US" dirty="0"/>
                    </a:p>
                  </a:txBody>
                  <a:tcPr/>
                </a:tc>
                <a:tc>
                  <a:txBody>
                    <a:bodyPr/>
                    <a:lstStyle/>
                    <a:p>
                      <a:r>
                        <a:rPr lang="en-US" sz="2400" dirty="0" smtClean="0">
                          <a:latin typeface="Times New Roman" pitchFamily="18" charset="0"/>
                          <a:cs typeface="Times New Roman" pitchFamily="18" charset="0"/>
                        </a:rPr>
                        <a:t>4. </a:t>
                      </a:r>
                      <a:r>
                        <a:rPr lang="en-US" sz="2400" dirty="0" err="1" smtClean="0">
                          <a:latin typeface="Times New Roman" pitchFamily="18" charset="0"/>
                          <a:cs typeface="Times New Roman" pitchFamily="18" charset="0"/>
                        </a:rPr>
                        <a:t>Cách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mạng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Tám</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công</a:t>
                      </a:r>
                      <a:endParaRPr lang="en-US" sz="2400" dirty="0">
                        <a:latin typeface="Times New Roman" pitchFamily="18" charset="0"/>
                        <a:cs typeface="Times New Roman" pitchFamily="18" charset="0"/>
                      </a:endParaRPr>
                    </a:p>
                  </a:txBody>
                  <a:tcPr/>
                </a:tc>
              </a:tr>
              <a:tr h="370840">
                <a:tc>
                  <a:txBody>
                    <a:bodyPr/>
                    <a:lstStyle/>
                    <a:p>
                      <a:r>
                        <a:rPr lang="en-US" sz="2400" dirty="0" smtClean="0">
                          <a:latin typeface="Times New Roman" pitchFamily="18" charset="0"/>
                          <a:cs typeface="Times New Roman" pitchFamily="18" charset="0"/>
                        </a:rPr>
                        <a:t>e) 30 - 4 - 1975</a:t>
                      </a:r>
                      <a:endParaRPr lang="en-US" sz="2400" dirty="0">
                        <a:latin typeface="Times New Roman" pitchFamily="18" charset="0"/>
                        <a:cs typeface="Times New Roman" pitchFamily="18" charset="0"/>
                      </a:endParaRPr>
                    </a:p>
                  </a:txBody>
                  <a:tcPr/>
                </a:tc>
                <a:tc vMerge="1">
                  <a:txBody>
                    <a:bodyPr/>
                    <a:lstStyle/>
                    <a:p>
                      <a:endParaRPr lang="en-US" dirty="0"/>
                    </a:p>
                  </a:txBody>
                  <a:tcPr/>
                </a:tc>
                <a:tc>
                  <a:txBody>
                    <a:bodyPr/>
                    <a:lstStyle/>
                    <a:p>
                      <a:endParaRPr lang="en-US" sz="2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762000"/>
            <a:ext cx="7924800" cy="3108543"/>
          </a:xfrm>
          <a:prstGeom prst="rect">
            <a:avLst/>
          </a:prstGeom>
          <a:noFill/>
        </p:spPr>
        <p:txBody>
          <a:bodyPr wrap="square" rtlCol="0">
            <a:spAutoFit/>
          </a:bodyPr>
          <a:lstStyle/>
          <a:p>
            <a:pPr algn="just"/>
            <a:r>
              <a:rPr lang="en-US" sz="2800" u="sng" dirty="0" err="1" smtClean="0">
                <a:latin typeface="Times New Roman" pitchFamily="18" charset="0"/>
                <a:cs typeface="Times New Roman" pitchFamily="18" charset="0"/>
              </a:rPr>
              <a:t>Câu</a:t>
            </a:r>
            <a:r>
              <a:rPr lang="en-US" sz="2800" u="sng" dirty="0" smtClean="0">
                <a:latin typeface="Times New Roman" pitchFamily="18" charset="0"/>
                <a:cs typeface="Times New Roman" pitchFamily="18" charset="0"/>
              </a:rPr>
              <a:t> 5(1 </a:t>
            </a:r>
            <a:r>
              <a:rPr lang="en-US" sz="2800" u="sng" dirty="0" err="1" smtClean="0">
                <a:latin typeface="Times New Roman" pitchFamily="18" charset="0"/>
                <a:cs typeface="Times New Roman" pitchFamily="18" charset="0"/>
              </a:rPr>
              <a:t>điểm</a:t>
            </a:r>
            <a:r>
              <a:rPr lang="en-US" sz="2800" u="sng"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a:t>
            </a:r>
            <a:r>
              <a:rPr lang="en-US" sz="2800" dirty="0" smtClean="0">
                <a:latin typeface="Times New Roman" pitchFamily="18" charset="0"/>
                <a:cs typeface="Times New Roman" pitchFamily="18" charset="0"/>
              </a:rPr>
              <a:t> ở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ngàn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tóc</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M2)</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p:txBody>
      </p:sp>
      <p:sp>
        <p:nvSpPr>
          <p:cNvPr id="5" name="TextBox 4"/>
          <p:cNvSpPr txBox="1"/>
          <p:nvPr/>
        </p:nvSpPr>
        <p:spPr>
          <a:xfrm>
            <a:off x="533400" y="3581400"/>
            <a:ext cx="8175057" cy="2677656"/>
          </a:xfrm>
          <a:prstGeom prst="rect">
            <a:avLst/>
          </a:prstGeom>
          <a:noFill/>
        </p:spPr>
        <p:txBody>
          <a:bodyPr wrap="square" rtlCol="0">
            <a:spAutoFit/>
          </a:bodyPr>
          <a:lstStyle/>
          <a:p>
            <a:pPr algn="just"/>
            <a:r>
              <a:rPr lang="en-US" sz="2800" u="sng" dirty="0" err="1" smtClean="0">
                <a:latin typeface="Times New Roman" pitchFamily="18" charset="0"/>
                <a:cs typeface="Times New Roman" pitchFamily="18" charset="0"/>
              </a:rPr>
              <a:t>Câu</a:t>
            </a:r>
            <a:r>
              <a:rPr lang="en-US" sz="2800" u="sng" dirty="0" smtClean="0">
                <a:latin typeface="Times New Roman" pitchFamily="18" charset="0"/>
                <a:cs typeface="Times New Roman" pitchFamily="18" charset="0"/>
              </a:rPr>
              <a:t> 6 (1 </a:t>
            </a:r>
            <a:r>
              <a:rPr lang="en-US" sz="2800" u="sng" dirty="0" err="1" smtClean="0">
                <a:latin typeface="Times New Roman" pitchFamily="18" charset="0"/>
                <a:cs typeface="Times New Roman" pitchFamily="18" charset="0"/>
              </a:rPr>
              <a:t>điểm</a:t>
            </a:r>
            <a:r>
              <a:rPr lang="en-US" sz="2800" u="sng"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lịch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hoặc</a:t>
            </a:r>
            <a:r>
              <a:rPr lang="en-US" sz="2800"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lịch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ấn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Lịch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lớp</a:t>
            </a:r>
            <a:r>
              <a:rPr lang="en-US" sz="2800" dirty="0" smtClean="0">
                <a:latin typeface="Times New Roman" pitchFamily="18" charset="0"/>
                <a:cs typeface="Times New Roman" pitchFamily="18" charset="0"/>
              </a:rPr>
              <a:t> 5 (M4)</a:t>
            </a:r>
          </a:p>
          <a:p>
            <a:pPr algn="just"/>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2"/>
          </p:nvPr>
        </p:nvSpPr>
        <p:spPr>
          <a:noFill/>
        </p:spPr>
        <p:txBody>
          <a:bodyPr/>
          <a:lstStyle/>
          <a:p>
            <a:fld id="{701E6C1B-2BFC-4F0A-BD1D-BED090981DF4}" type="slidenum">
              <a:rPr lang="en-GB" smtClean="0"/>
              <a:pPr/>
              <a:t>97</a:t>
            </a:fld>
            <a:endParaRPr lang="en-GB"/>
          </a:p>
        </p:txBody>
      </p:sp>
      <p:pic>
        <p:nvPicPr>
          <p:cNvPr id="38915" name="Picture 2" descr="na01441_"/>
          <p:cNvPicPr>
            <a:picLocks noChangeAspect="1" noChangeArrowheads="1"/>
          </p:cNvPicPr>
          <p:nvPr/>
        </p:nvPicPr>
        <p:blipFill>
          <a:blip r:embed="rId2" cstate="print"/>
          <a:srcRect/>
          <a:stretch>
            <a:fillRect/>
          </a:stretch>
        </p:blipFill>
        <p:spPr bwMode="auto">
          <a:xfrm>
            <a:off x="0" y="1844824"/>
            <a:ext cx="2725453" cy="4737098"/>
          </a:xfrm>
          <a:prstGeom prst="rect">
            <a:avLst/>
          </a:prstGeom>
          <a:noFill/>
          <a:ln w="9525">
            <a:noFill/>
            <a:miter lim="800000"/>
            <a:headEnd/>
            <a:tailEnd/>
          </a:ln>
        </p:spPr>
      </p:pic>
      <p:pic>
        <p:nvPicPr>
          <p:cNvPr id="38916" name="Picture 3" descr="na01441_"/>
          <p:cNvPicPr>
            <a:picLocks noChangeAspect="1" noChangeArrowheads="1"/>
          </p:cNvPicPr>
          <p:nvPr/>
        </p:nvPicPr>
        <p:blipFill>
          <a:blip r:embed="rId2" cstate="print"/>
          <a:srcRect/>
          <a:stretch>
            <a:fillRect/>
          </a:stretch>
        </p:blipFill>
        <p:spPr bwMode="auto">
          <a:xfrm>
            <a:off x="5896000" y="2723248"/>
            <a:ext cx="2407125" cy="3677552"/>
          </a:xfrm>
          <a:prstGeom prst="rect">
            <a:avLst/>
          </a:prstGeom>
          <a:noFill/>
          <a:ln w="9525">
            <a:noFill/>
            <a:miter lim="800000"/>
            <a:headEnd/>
            <a:tailEnd/>
          </a:ln>
        </p:spPr>
      </p:pic>
      <p:pic>
        <p:nvPicPr>
          <p:cNvPr id="38917" name="Picture 4" descr="na01441_"/>
          <p:cNvPicPr>
            <a:picLocks noChangeAspect="1" noChangeArrowheads="1"/>
          </p:cNvPicPr>
          <p:nvPr/>
        </p:nvPicPr>
        <p:blipFill>
          <a:blip r:embed="rId2" cstate="print"/>
          <a:srcRect/>
          <a:stretch>
            <a:fillRect/>
          </a:stretch>
        </p:blipFill>
        <p:spPr bwMode="auto">
          <a:xfrm>
            <a:off x="2771800" y="3755738"/>
            <a:ext cx="1471021" cy="2340261"/>
          </a:xfrm>
          <a:prstGeom prst="rect">
            <a:avLst/>
          </a:prstGeom>
          <a:noFill/>
          <a:ln w="9525">
            <a:noFill/>
            <a:miter lim="800000"/>
            <a:headEnd/>
            <a:tailEnd/>
          </a:ln>
        </p:spPr>
      </p:pic>
      <p:pic>
        <p:nvPicPr>
          <p:cNvPr id="38918" name="Picture 5" descr="na01441_"/>
          <p:cNvPicPr>
            <a:picLocks noChangeAspect="1" noChangeArrowheads="1"/>
          </p:cNvPicPr>
          <p:nvPr/>
        </p:nvPicPr>
        <p:blipFill>
          <a:blip r:embed="rId2" cstate="print"/>
          <a:srcRect/>
          <a:stretch>
            <a:fillRect/>
          </a:stretch>
        </p:blipFill>
        <p:spPr bwMode="auto">
          <a:xfrm>
            <a:off x="4372000" y="4222276"/>
            <a:ext cx="1337291" cy="2407124"/>
          </a:xfrm>
          <a:prstGeom prst="rect">
            <a:avLst/>
          </a:prstGeom>
          <a:noFill/>
          <a:ln w="9525">
            <a:noFill/>
            <a:miter lim="800000"/>
            <a:headEnd/>
            <a:tailEnd/>
          </a:ln>
        </p:spPr>
      </p:pic>
      <p:sp>
        <p:nvSpPr>
          <p:cNvPr id="38919" name="WordArt 6"/>
          <p:cNvSpPr>
            <a:spLocks noChangeArrowheads="1" noChangeShapeType="1" noTextEdit="1"/>
          </p:cNvSpPr>
          <p:nvPr/>
        </p:nvSpPr>
        <p:spPr bwMode="auto">
          <a:xfrm>
            <a:off x="755576" y="44624"/>
            <a:ext cx="7777237" cy="2305050"/>
          </a:xfrm>
          <a:prstGeom prst="rect">
            <a:avLst/>
          </a:prstGeom>
        </p:spPr>
        <p:txBody>
          <a:bodyPr wrap="none" fromWordArt="1">
            <a:prstTxWarp prst="textDeflate">
              <a:avLst>
                <a:gd name="adj" fmla="val 26227"/>
              </a:avLst>
            </a:prstTxWarp>
          </a:bodyPr>
          <a:lstStyle/>
          <a:p>
            <a:r>
              <a:rPr lang="en-US" sz="3600" kern="10" dirty="0" err="1">
                <a:ln w="9525" cap="sq">
                  <a:solidFill>
                    <a:srgbClr val="000000"/>
                  </a:solidFill>
                  <a:round/>
                  <a:headEnd type="none" w="sm" len="sm"/>
                  <a:tailEnd type="none" w="sm" len="sm"/>
                </a:ln>
                <a:solidFill>
                  <a:srgbClr val="C00000"/>
                </a:solidFill>
                <a:latin typeface="Times New Roman"/>
                <a:cs typeface="Times New Roman"/>
              </a:rPr>
              <a:t>Trân</a:t>
            </a:r>
            <a:r>
              <a:rPr lang="en-US" sz="3600" kern="10" dirty="0">
                <a:ln w="9525" cap="sq">
                  <a:solidFill>
                    <a:srgbClr val="000000"/>
                  </a:solidFill>
                  <a:round/>
                  <a:headEnd type="none" w="sm" len="sm"/>
                  <a:tailEnd type="none" w="sm" len="sm"/>
                </a:ln>
                <a:solidFill>
                  <a:srgbClr val="C00000"/>
                </a:solidFill>
                <a:latin typeface="Times New Roman"/>
                <a:cs typeface="Times New Roman"/>
              </a:rPr>
              <a:t> </a:t>
            </a:r>
            <a:r>
              <a:rPr lang="en-US" sz="3600" kern="10" dirty="0" err="1">
                <a:ln w="9525" cap="sq">
                  <a:solidFill>
                    <a:srgbClr val="000000"/>
                  </a:solidFill>
                  <a:round/>
                  <a:headEnd type="none" w="sm" len="sm"/>
                  <a:tailEnd type="none" w="sm" len="sm"/>
                </a:ln>
                <a:solidFill>
                  <a:srgbClr val="C00000"/>
                </a:solidFill>
                <a:latin typeface="Times New Roman"/>
                <a:cs typeface="Times New Roman"/>
              </a:rPr>
              <a:t>trọng</a:t>
            </a:r>
            <a:r>
              <a:rPr lang="en-US" sz="3600" kern="10" dirty="0">
                <a:ln w="9525" cap="sq">
                  <a:solidFill>
                    <a:srgbClr val="000000"/>
                  </a:solidFill>
                  <a:round/>
                  <a:headEnd type="none" w="sm" len="sm"/>
                  <a:tailEnd type="none" w="sm" len="sm"/>
                </a:ln>
                <a:solidFill>
                  <a:srgbClr val="C00000"/>
                </a:solidFill>
                <a:latin typeface="Times New Roman"/>
                <a:cs typeface="Times New Roman"/>
              </a:rPr>
              <a:t> </a:t>
            </a:r>
            <a:r>
              <a:rPr lang="en-US" sz="3600" kern="10" dirty="0" err="1">
                <a:ln w="9525" cap="sq">
                  <a:solidFill>
                    <a:srgbClr val="000000"/>
                  </a:solidFill>
                  <a:round/>
                  <a:headEnd type="none" w="sm" len="sm"/>
                  <a:tailEnd type="none" w="sm" len="sm"/>
                </a:ln>
                <a:solidFill>
                  <a:srgbClr val="C00000"/>
                </a:solidFill>
                <a:latin typeface="Times New Roman"/>
                <a:cs typeface="Times New Roman"/>
              </a:rPr>
              <a:t>cảm</a:t>
            </a:r>
            <a:r>
              <a:rPr lang="en-US" sz="3600" kern="10" dirty="0">
                <a:ln w="9525" cap="sq">
                  <a:solidFill>
                    <a:srgbClr val="000000"/>
                  </a:solidFill>
                  <a:round/>
                  <a:headEnd type="none" w="sm" len="sm"/>
                  <a:tailEnd type="none" w="sm" len="sm"/>
                </a:ln>
                <a:solidFill>
                  <a:srgbClr val="C00000"/>
                </a:solidFill>
                <a:latin typeface="Times New Roman"/>
                <a:cs typeface="Times New Roman"/>
              </a:rPr>
              <a:t> </a:t>
            </a:r>
            <a:r>
              <a:rPr lang="en-US" sz="3600" kern="10" dirty="0" err="1">
                <a:ln w="9525" cap="sq">
                  <a:solidFill>
                    <a:srgbClr val="000000"/>
                  </a:solidFill>
                  <a:round/>
                  <a:headEnd type="none" w="sm" len="sm"/>
                  <a:tailEnd type="none" w="sm" len="sm"/>
                </a:ln>
                <a:solidFill>
                  <a:srgbClr val="C00000"/>
                </a:solidFill>
                <a:latin typeface="Times New Roman"/>
                <a:cs typeface="Times New Roman"/>
              </a:rPr>
              <a:t>ơn</a:t>
            </a:r>
            <a:endParaRPr lang="en-US" sz="3600" kern="10" dirty="0">
              <a:ln w="9525" cap="sq">
                <a:solidFill>
                  <a:srgbClr val="000000"/>
                </a:solidFill>
                <a:round/>
                <a:headEnd type="none" w="sm" len="sm"/>
                <a:tailEnd type="none" w="sm" len="sm"/>
              </a:ln>
              <a:solidFill>
                <a:srgbClr val="C00000"/>
              </a:solidFill>
              <a:latin typeface="Times New Roman"/>
              <a:cs typeface="Times New Roman"/>
            </a:endParaRPr>
          </a:p>
        </p:txBody>
      </p:sp>
    </p:spTree>
    <p:extLst>
      <p:ext uri="{BB962C8B-B14F-4D97-AF65-F5344CB8AC3E}">
        <p14:creationId xmlns:p14="http://schemas.microsoft.com/office/powerpoint/2010/main" xmlns="" val="620772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3017</TotalTime>
  <Words>9318</Words>
  <Application>Microsoft Office PowerPoint</Application>
  <PresentationFormat>On-screen Show (4:3)</PresentationFormat>
  <Paragraphs>774</Paragraphs>
  <Slides>97</Slides>
  <Notes>1</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Office Theme</vt:lpstr>
      <vt:lpstr>Slide 1</vt:lpstr>
      <vt:lpstr>MỤC TIÊU TẬP HUẤN</vt:lpstr>
      <vt:lpstr>NỘI DUNG TẬP HUẤN</vt:lpstr>
      <vt:lpstr> Giới thiệu chương trình giáo dục phổ thông mới môn Lịch sử và Địa lí (phần Lịch sử)</vt:lpstr>
      <vt:lpstr>Slide 5</vt:lpstr>
      <vt:lpstr>Cấu trúc chương trình 2018 môn LS và đl ở tiều học</vt:lpstr>
      <vt:lpstr>Slide 7</vt:lpstr>
      <vt:lpstr>Slide 8</vt:lpstr>
      <vt:lpstr>Slide 9</vt:lpstr>
      <vt:lpstr>Slide 10</vt:lpstr>
      <vt:lpstr>Slide 11</vt:lpstr>
      <vt:lpstr>Slide 12</vt:lpstr>
      <vt:lpstr>Slide 13</vt:lpstr>
      <vt:lpstr>Slide 14</vt:lpstr>
      <vt:lpstr>Slide 15</vt:lpstr>
      <vt:lpstr>Slide 16</vt:lpstr>
      <vt:lpstr>Slide 17</vt:lpstr>
      <vt:lpstr>Một số yêu cầu đối với gv khi dhls ở th theo hướng ptnl</vt:lpstr>
      <vt:lpstr>Nội dung 3                    VẬN DỤNG CÁC PHƯƠNG PHÁP VÀ HÌNH THỨC          TỔ CHỨC DẠY LỊCH SỬ Ở TIỂU HỌC HỌC  THEO HƯỚNG PHÁT TRIỂN NĂNG LỰC HỌC SINH </vt:lpstr>
      <vt:lpstr>Slide 20</vt:lpstr>
      <vt:lpstr>Slide 21</vt:lpstr>
      <vt:lpstr>Slide 22</vt:lpstr>
      <vt:lpstr>Định hướng đổi mới ppdhls ở tiểu học</vt:lpstr>
      <vt:lpstr>Vận dụng ppdhls ở tiểu học bằng cách nào?</vt:lpstr>
      <vt:lpstr>Slide 25</vt:lpstr>
      <vt:lpstr>Vận dụng ppdhls ở tiểu học bằng cách nào?</vt:lpstr>
      <vt:lpstr>Phương pháp kể chuyện</vt:lpstr>
      <vt:lpstr>Phương pháp kể chuyện</vt:lpstr>
      <vt:lpstr>Slide 29</vt:lpstr>
      <vt:lpstr>Slide 30</vt:lpstr>
      <vt:lpstr>Slide 31</vt:lpstr>
      <vt:lpstr>Slide 32</vt:lpstr>
      <vt:lpstr>Slide 33</vt:lpstr>
      <vt:lpstr>Slide 34</vt:lpstr>
      <vt:lpstr>Slide 35</vt:lpstr>
      <vt:lpstr>Slide 36</vt:lpstr>
      <vt:lpstr>Slide 37</vt:lpstr>
      <vt:lpstr>Phương pháp đóng vai </vt:lpstr>
      <vt:lpstr>Slide 39</vt:lpstr>
      <vt:lpstr>Slide 40</vt:lpstr>
      <vt:lpstr>Slide 41</vt:lpstr>
      <vt:lpstr>Phương pháp dạy học theo hợp đồng</vt:lpstr>
      <vt:lpstr>Phương pháp dạy học theo hợp đồng Tác dụng: </vt:lpstr>
      <vt:lpstr>Phương pháp dạy học theo hợp đồng Những lưu ý:</vt:lpstr>
      <vt:lpstr>Phương pháp dạy học theo hợp đồng Tổ chức dạy học theo hợp đồng:</vt:lpstr>
      <vt:lpstr>Phương pháp dạy học theo hợp đồng Ví dụ:</vt:lpstr>
      <vt:lpstr>Slide 47</vt:lpstr>
      <vt:lpstr>Slide 48</vt:lpstr>
      <vt:lpstr>Slide 49</vt:lpstr>
      <vt:lpstr>Slide 50</vt:lpstr>
      <vt:lpstr>Slide 51</vt:lpstr>
      <vt:lpstr>Slide 52</vt:lpstr>
      <vt:lpstr>Slide 53</vt:lpstr>
      <vt:lpstr>Slide 54</vt:lpstr>
      <vt:lpstr>Lưu ý khi tiến hành hoạt động ngoại khóa</vt:lpstr>
      <vt:lpstr>Thiết kế và tiến hành các bhls tại thực địa,  nhà bảo tàng </vt:lpstr>
      <vt:lpstr>Các bước tiến hành</vt:lpstr>
      <vt:lpstr>Tổ chức trải nghiệm</vt:lpstr>
      <vt:lpstr>Trò chơi lịch sử</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Mức 1.</vt:lpstr>
      <vt:lpstr>Mức 2</vt:lpstr>
      <vt:lpstr>Mức 3</vt:lpstr>
      <vt:lpstr>Mức 3</vt:lpstr>
      <vt:lpstr>Slide 84</vt:lpstr>
      <vt:lpstr>Slide 85</vt:lpstr>
      <vt:lpstr>Slide 86</vt:lpstr>
      <vt:lpstr>Mức 4</vt:lpstr>
      <vt:lpstr>Mức 4</vt:lpstr>
      <vt:lpstr>Slide 89</vt:lpstr>
      <vt:lpstr>Slide 90</vt:lpstr>
      <vt:lpstr>Slide 91</vt:lpstr>
      <vt:lpstr>Slide 92</vt:lpstr>
      <vt:lpstr>Slide 93</vt:lpstr>
      <vt:lpstr>Slide 94</vt:lpstr>
      <vt:lpstr>Slide 95</vt:lpstr>
      <vt:lpstr>Slide 96</vt:lpstr>
      <vt:lpstr>Slide 97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desktop</dc:creator>
  <cp:lastModifiedBy>ADMIN</cp:lastModifiedBy>
  <cp:revision>388</cp:revision>
  <dcterms:created xsi:type="dcterms:W3CDTF">2014-08-20T02:31:02Z</dcterms:created>
  <dcterms:modified xsi:type="dcterms:W3CDTF">2019-12-03T15:00:46Z</dcterms:modified>
</cp:coreProperties>
</file>